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5143500" cx="9144000"/>
  <p:notesSz cx="6858000" cy="9144000"/>
  <p:embeddedFontLst>
    <p:embeddedFont>
      <p:font typeface="Nunito"/>
      <p:regular r:id="rId53"/>
      <p:bold r:id="rId54"/>
      <p:italic r:id="rId55"/>
      <p:boldItalic r:id="rId56"/>
    </p:embeddedFont>
    <p:embeddedFont>
      <p:font typeface="Poppins"/>
      <p:regular r:id="rId57"/>
      <p:bold r:id="rId58"/>
      <p:italic r:id="rId59"/>
      <p:boldItalic r:id="rId60"/>
    </p:embeddedFont>
    <p:embeddedFont>
      <p:font typeface="Lato"/>
      <p:regular r:id="rId61"/>
      <p:bold r:id="rId62"/>
      <p:italic r:id="rId63"/>
      <p:boldItalic r:id="rId64"/>
    </p:embeddedFont>
    <p:embeddedFont>
      <p:font typeface="Poppins Black"/>
      <p:bold r:id="rId65"/>
      <p:boldItalic r:id="rId66"/>
    </p:embeddedFont>
    <p:embeddedFont>
      <p:font typeface="Nunito Black"/>
      <p:bold r:id="rId67"/>
      <p:boldItalic r:id="rId68"/>
    </p:embeddedFont>
    <p:embeddedFont>
      <p:font typeface="Poppins ExtraBold"/>
      <p:bold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0" Type="http://schemas.openxmlformats.org/officeDocument/2006/relationships/font" Target="fonts/PoppinsExtraBold-bold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Lato-bold.fntdata"/><Relationship Id="rId61" Type="http://schemas.openxmlformats.org/officeDocument/2006/relationships/font" Target="fonts/Lato-regular.fntdata"/><Relationship Id="rId20" Type="http://schemas.openxmlformats.org/officeDocument/2006/relationships/slide" Target="slides/slide14.xml"/><Relationship Id="rId64" Type="http://schemas.openxmlformats.org/officeDocument/2006/relationships/font" Target="fonts/Lato-boldItalic.fntdata"/><Relationship Id="rId63" Type="http://schemas.openxmlformats.org/officeDocument/2006/relationships/font" Target="fonts/Lato-italic.fntdata"/><Relationship Id="rId22" Type="http://schemas.openxmlformats.org/officeDocument/2006/relationships/slide" Target="slides/slide16.xml"/><Relationship Id="rId66" Type="http://schemas.openxmlformats.org/officeDocument/2006/relationships/font" Target="fonts/PoppinsBlack-boldItalic.fntdata"/><Relationship Id="rId21" Type="http://schemas.openxmlformats.org/officeDocument/2006/relationships/slide" Target="slides/slide15.xml"/><Relationship Id="rId65" Type="http://schemas.openxmlformats.org/officeDocument/2006/relationships/font" Target="fonts/PoppinsBlack-bold.fntdata"/><Relationship Id="rId24" Type="http://schemas.openxmlformats.org/officeDocument/2006/relationships/slide" Target="slides/slide18.xml"/><Relationship Id="rId68" Type="http://schemas.openxmlformats.org/officeDocument/2006/relationships/font" Target="fonts/NunitoBlack-boldItalic.fntdata"/><Relationship Id="rId23" Type="http://schemas.openxmlformats.org/officeDocument/2006/relationships/slide" Target="slides/slide17.xml"/><Relationship Id="rId67" Type="http://schemas.openxmlformats.org/officeDocument/2006/relationships/font" Target="fonts/NunitoBlack-bold.fntdata"/><Relationship Id="rId60" Type="http://schemas.openxmlformats.org/officeDocument/2006/relationships/font" Target="fonts/Poppins-boldItalic.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PoppinsExtraBold-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Nunito-regular.fntdata"/><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Nunito-italic.fntdata"/><Relationship Id="rId10" Type="http://schemas.openxmlformats.org/officeDocument/2006/relationships/slide" Target="slides/slide4.xml"/><Relationship Id="rId54" Type="http://schemas.openxmlformats.org/officeDocument/2006/relationships/font" Target="fonts/Nunito-bold.fntdata"/><Relationship Id="rId13" Type="http://schemas.openxmlformats.org/officeDocument/2006/relationships/slide" Target="slides/slide7.xml"/><Relationship Id="rId57" Type="http://schemas.openxmlformats.org/officeDocument/2006/relationships/font" Target="fonts/Poppins-regular.fntdata"/><Relationship Id="rId12" Type="http://schemas.openxmlformats.org/officeDocument/2006/relationships/slide" Target="slides/slide6.xml"/><Relationship Id="rId56" Type="http://schemas.openxmlformats.org/officeDocument/2006/relationships/font" Target="fonts/Nunito-boldItalic.fntdata"/><Relationship Id="rId15" Type="http://schemas.openxmlformats.org/officeDocument/2006/relationships/slide" Target="slides/slide9.xml"/><Relationship Id="rId59" Type="http://schemas.openxmlformats.org/officeDocument/2006/relationships/font" Target="fonts/Poppins-italic.fntdata"/><Relationship Id="rId14" Type="http://schemas.openxmlformats.org/officeDocument/2006/relationships/slide" Target="slides/slide8.xml"/><Relationship Id="rId58" Type="http://schemas.openxmlformats.org/officeDocument/2006/relationships/font" Target="fonts/Poppins-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90d2691c15_0_504: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90d2691c15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90d2691c15_0_547: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90d2691c15_0_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90d2691c15_0_497: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90d2691c15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fb6a057748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fb6a057748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90d2691c15_0_524: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90d2691c15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8f9ff38eef_1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8f9ff38eef_1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fb6a057748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fb6a057748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Maker kit comes with all electronic components so that you can 3D print the robot shell at home in any color you want. Our builder kit is mainly for families without a 3D printer, it includes the robot shell and everything you need to assemble in just an hour. Both have </a:t>
            </a:r>
            <a:r>
              <a:rPr lang="en">
                <a:solidFill>
                  <a:schemeClr val="dk1"/>
                </a:solidFill>
              </a:rPr>
              <a:t>manuals and full documentation so that you can build them easily. In Otto Academy all education material come together with our own programming software..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fb6a057748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fb6a057748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200">
                <a:solidFill>
                  <a:srgbClr val="747F8A"/>
                </a:solidFill>
                <a:latin typeface="Lato"/>
                <a:ea typeface="Lato"/>
                <a:cs typeface="Lato"/>
                <a:sym typeface="Lato"/>
              </a:rPr>
              <a:t>3 Pillars of learning, Electronics and Mechanics, Programming and Mat, Computer Aided Design 3D modeling &amp; 3D printing</a:t>
            </a:r>
            <a:endParaRPr b="1" sz="1200">
              <a:solidFill>
                <a:srgbClr val="747F8A"/>
              </a:solidFill>
              <a:latin typeface="Lato"/>
              <a:ea typeface="Lato"/>
              <a:cs typeface="Lato"/>
              <a:sym typeface="Lato"/>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fb6a057748_0_202: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fb6a057748_0_202:notes"/>
          <p:cNvSpPr/>
          <p:nvPr>
            <p:ph idx="2" type="sldImg"/>
          </p:nvPr>
        </p:nvSpPr>
        <p:spPr>
          <a:xfrm>
            <a:off x="1143141" y="685795"/>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904161877c_0_236: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g904161877c_0_236:notes"/>
          <p:cNvSpPr/>
          <p:nvPr>
            <p:ph idx="2" type="sldImg"/>
          </p:nvPr>
        </p:nvSpPr>
        <p:spPr>
          <a:xfrm>
            <a:off x="1143141" y="685795"/>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b4fc4eafde_1_0: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b4fc4eafde_1_0:notes"/>
          <p:cNvSpPr/>
          <p:nvPr>
            <p:ph idx="2" type="sldImg"/>
          </p:nvPr>
        </p:nvSpPr>
        <p:spPr>
          <a:xfrm>
            <a:off x="1143141" y="685795"/>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904161877c_0_99: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g904161877c_0_99:notes"/>
          <p:cNvSpPr/>
          <p:nvPr>
            <p:ph idx="2" type="sldImg"/>
          </p:nvPr>
        </p:nvSpPr>
        <p:spPr>
          <a:xfrm>
            <a:off x="1143141" y="685795"/>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aa1a93c41b_6_241:notes"/>
          <p:cNvSpPr/>
          <p:nvPr>
            <p:ph idx="2" type="sldImg"/>
          </p:nvPr>
        </p:nvSpPr>
        <p:spPr>
          <a:xfrm>
            <a:off x="1143141" y="685795"/>
            <a:ext cx="45726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aa1a93c41b_6_241: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0c278c77b1_12_26:notes"/>
          <p:cNvSpPr/>
          <p:nvPr>
            <p:ph idx="2" type="sldImg"/>
          </p:nvPr>
        </p:nvSpPr>
        <p:spPr>
          <a:xfrm>
            <a:off x="1143141" y="685795"/>
            <a:ext cx="45726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10c278c77b1_12_26: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0c278c77b1_12_13:notes"/>
          <p:cNvSpPr/>
          <p:nvPr>
            <p:ph idx="2" type="sldImg"/>
          </p:nvPr>
        </p:nvSpPr>
        <p:spPr>
          <a:xfrm>
            <a:off x="1143141" y="685795"/>
            <a:ext cx="45726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10c278c77b1_12_13: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10c278c77b1_12_20:notes"/>
          <p:cNvSpPr/>
          <p:nvPr>
            <p:ph idx="2" type="sldImg"/>
          </p:nvPr>
        </p:nvSpPr>
        <p:spPr>
          <a:xfrm>
            <a:off x="1143141" y="685795"/>
            <a:ext cx="45726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10c278c77b1_12_20: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0c278c77b1_12_4:notes"/>
          <p:cNvSpPr/>
          <p:nvPr>
            <p:ph idx="2" type="sldImg"/>
          </p:nvPr>
        </p:nvSpPr>
        <p:spPr>
          <a:xfrm>
            <a:off x="1143141" y="685795"/>
            <a:ext cx="45726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10c278c77b1_12_4: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aa1a93c41b_6_305: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gaa1a93c41b_6_305:notes"/>
          <p:cNvSpPr/>
          <p:nvPr>
            <p:ph idx="2" type="sldImg"/>
          </p:nvPr>
        </p:nvSpPr>
        <p:spPr>
          <a:xfrm>
            <a:off x="1143141" y="685795"/>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904161877c_0_164: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g904161877c_0_164:notes"/>
          <p:cNvSpPr/>
          <p:nvPr>
            <p:ph idx="2" type="sldImg"/>
          </p:nvPr>
        </p:nvSpPr>
        <p:spPr>
          <a:xfrm>
            <a:off x="1143141" y="685795"/>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aa1a93c41b_6_322: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gaa1a93c41b_6_322:notes"/>
          <p:cNvSpPr/>
          <p:nvPr>
            <p:ph idx="2" type="sldImg"/>
          </p:nvPr>
        </p:nvSpPr>
        <p:spPr>
          <a:xfrm>
            <a:off x="1143141" y="685795"/>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aa1a93c41b_6_315: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gaa1a93c41b_6_315:notes"/>
          <p:cNvSpPr/>
          <p:nvPr>
            <p:ph idx="2" type="sldImg"/>
          </p:nvPr>
        </p:nvSpPr>
        <p:spPr>
          <a:xfrm>
            <a:off x="1143141" y="685795"/>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904161877c_0_82: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904161877c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10b6be6c60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10b6be6c6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d3b7a64793_2_81: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d3b7a64793_2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904161877c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904161877c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904161877c_0_10: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g904161877c_0_10:notes"/>
          <p:cNvSpPr/>
          <p:nvPr>
            <p:ph idx="2" type="sldImg"/>
          </p:nvPr>
        </p:nvSpPr>
        <p:spPr>
          <a:xfrm>
            <a:off x="1143141" y="685795"/>
            <a:ext cx="4572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d3b7a64793_2_64: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d3b7a64793_2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d3b7a64793_2_69: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d3b7a64793_2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904161877c_0_387: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Otto can walk, dance, avoid obstacles, make sounds and is completely programmable with simple coding blocks.</a:t>
            </a:r>
            <a:endParaRPr/>
          </a:p>
        </p:txBody>
      </p:sp>
      <p:sp>
        <p:nvSpPr>
          <p:cNvPr id="375" name="Google Shape;375;g904161877c_0_387:notes"/>
          <p:cNvSpPr/>
          <p:nvPr>
            <p:ph idx="2" type="sldImg"/>
          </p:nvPr>
        </p:nvSpPr>
        <p:spPr>
          <a:xfrm>
            <a:off x="1143141" y="685795"/>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d6f891973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d6f891973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10c5e3c9937_0_6: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10c5e3c993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10c5e3c9937_0_1: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10c5e3c993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10c5e3c9937_0_10: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10c5e3c993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10c5e3c9937_0_14: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10c5e3c9937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114c68a6b38_0_10: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114c68a6b3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114c68a6b38_0_0: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114c68a6b3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114c68a6b38_0_5: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114c68a6b3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d6f8919730_1_23: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d6f8919730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cb29e5ca4c_0_0: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cb29e5ca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fb6a057748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fb6a057748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fb6a057748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fb6a057748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aa1a93c41b_6_149: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gaa1a93c41b_6_149:notes"/>
          <p:cNvSpPr/>
          <p:nvPr>
            <p:ph idx="2" type="sldImg"/>
          </p:nvPr>
        </p:nvSpPr>
        <p:spPr>
          <a:xfrm>
            <a:off x="1143141" y="685795"/>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aa1a93c41b_6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aa1a93c41b_6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aa1a93c41b_6_392: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gaa1a93c41b_6_392:notes"/>
          <p:cNvSpPr/>
          <p:nvPr>
            <p:ph idx="2" type="sldImg"/>
          </p:nvPr>
        </p:nvSpPr>
        <p:spPr>
          <a:xfrm>
            <a:off x="1143141" y="685795"/>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8f9ff38eef_1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8f9ff38eef_1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527100" y="592450"/>
            <a:ext cx="8089800" cy="2023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 name="Google Shape;12;p2"/>
          <p:cNvSpPr txBox="1"/>
          <p:nvPr>
            <p:ph idx="1" type="subTitle"/>
          </p:nvPr>
        </p:nvSpPr>
        <p:spPr>
          <a:xfrm>
            <a:off x="527100" y="2615650"/>
            <a:ext cx="8089800" cy="197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548658" y="47394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595350" y="1425550"/>
            <a:ext cx="7953300" cy="2292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7200"/>
              <a:buNone/>
              <a:defRPr sz="7200"/>
            </a:lvl2pPr>
            <a:lvl3pPr lvl="2" rtl="0" algn="ctr">
              <a:spcBef>
                <a:spcPts val="0"/>
              </a:spcBef>
              <a:spcAft>
                <a:spcPts val="0"/>
              </a:spcAft>
              <a:buSzPts val="7200"/>
              <a:buNone/>
              <a:defRPr sz="7200"/>
            </a:lvl3pPr>
            <a:lvl4pPr lvl="3" rtl="0" algn="ctr">
              <a:spcBef>
                <a:spcPts val="0"/>
              </a:spcBef>
              <a:spcAft>
                <a:spcPts val="0"/>
              </a:spcAft>
              <a:buSzPts val="7200"/>
              <a:buNone/>
              <a:defRPr sz="7200"/>
            </a:lvl4pPr>
            <a:lvl5pPr lvl="4" rtl="0" algn="ctr">
              <a:spcBef>
                <a:spcPts val="0"/>
              </a:spcBef>
              <a:spcAft>
                <a:spcPts val="0"/>
              </a:spcAft>
              <a:buSzPts val="7200"/>
              <a:buNone/>
              <a:defRPr sz="7200"/>
            </a:lvl5pPr>
            <a:lvl6pPr lvl="5" rtl="0" algn="ctr">
              <a:spcBef>
                <a:spcPts val="0"/>
              </a:spcBef>
              <a:spcAft>
                <a:spcPts val="0"/>
              </a:spcAft>
              <a:buSzPts val="7200"/>
              <a:buNone/>
              <a:defRPr sz="7200"/>
            </a:lvl6pPr>
            <a:lvl7pPr lvl="6" rtl="0" algn="ctr">
              <a:spcBef>
                <a:spcPts val="0"/>
              </a:spcBef>
              <a:spcAft>
                <a:spcPts val="0"/>
              </a:spcAft>
              <a:buSzPts val="7200"/>
              <a:buNone/>
              <a:defRPr sz="7200"/>
            </a:lvl7pPr>
            <a:lvl8pPr lvl="7" rtl="0" algn="ctr">
              <a:spcBef>
                <a:spcPts val="0"/>
              </a:spcBef>
              <a:spcAft>
                <a:spcPts val="0"/>
              </a:spcAft>
              <a:buSzPts val="7200"/>
              <a:buNone/>
              <a:defRPr sz="7200"/>
            </a:lvl8pPr>
            <a:lvl9pPr lvl="8" rtl="0" algn="ctr">
              <a:spcBef>
                <a:spcPts val="0"/>
              </a:spcBef>
              <a:spcAft>
                <a:spcPts val="0"/>
              </a:spcAft>
              <a:buSzPts val="7200"/>
              <a:buNone/>
              <a:defRPr sz="7200"/>
            </a:lvl9pPr>
          </a:lstStyle>
          <a:p/>
        </p:txBody>
      </p:sp>
      <p:sp>
        <p:nvSpPr>
          <p:cNvPr id="16" name="Google Shape;16;p3"/>
          <p:cNvSpPr txBox="1"/>
          <p:nvPr>
            <p:ph idx="12" type="sldNum"/>
          </p:nvPr>
        </p:nvSpPr>
        <p:spPr>
          <a:xfrm>
            <a:off x="8548658" y="47394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487375" y="445025"/>
            <a:ext cx="8158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 name="Google Shape;19;p4"/>
          <p:cNvSpPr txBox="1"/>
          <p:nvPr>
            <p:ph idx="1" type="body"/>
          </p:nvPr>
        </p:nvSpPr>
        <p:spPr>
          <a:xfrm>
            <a:off x="487375" y="1152475"/>
            <a:ext cx="81693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0" name="Google Shape;20;p4"/>
          <p:cNvSpPr txBox="1"/>
          <p:nvPr>
            <p:ph idx="12" type="sldNum"/>
          </p:nvPr>
        </p:nvSpPr>
        <p:spPr>
          <a:xfrm>
            <a:off x="8548658" y="47394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487375" y="445025"/>
            <a:ext cx="8169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 name="Google Shape;23;p5"/>
          <p:cNvSpPr txBox="1"/>
          <p:nvPr>
            <p:ph idx="1" type="body"/>
          </p:nvPr>
        </p:nvSpPr>
        <p:spPr>
          <a:xfrm>
            <a:off x="4641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4" name="Google Shape;24;p5"/>
          <p:cNvSpPr txBox="1"/>
          <p:nvPr>
            <p:ph idx="2" type="body"/>
          </p:nvPr>
        </p:nvSpPr>
        <p:spPr>
          <a:xfrm>
            <a:off x="46800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5" name="Google Shape;25;p5"/>
          <p:cNvSpPr txBox="1"/>
          <p:nvPr>
            <p:ph idx="12" type="sldNum"/>
          </p:nvPr>
        </p:nvSpPr>
        <p:spPr>
          <a:xfrm>
            <a:off x="8548658" y="47394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487375" y="445025"/>
            <a:ext cx="8169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Font typeface="Nunito Black"/>
              <a:buNone/>
              <a:defRPr>
                <a:latin typeface="Nunito Black"/>
                <a:ea typeface="Nunito Black"/>
                <a:cs typeface="Nunito Black"/>
                <a:sym typeface="Nunito Black"/>
              </a:defRPr>
            </a:lvl2pPr>
            <a:lvl3pPr lvl="2" rtl="0">
              <a:spcBef>
                <a:spcPts val="0"/>
              </a:spcBef>
              <a:spcAft>
                <a:spcPts val="0"/>
              </a:spcAft>
              <a:buSzPts val="2800"/>
              <a:buFont typeface="Nunito Black"/>
              <a:buNone/>
              <a:defRPr>
                <a:latin typeface="Nunito Black"/>
                <a:ea typeface="Nunito Black"/>
                <a:cs typeface="Nunito Black"/>
                <a:sym typeface="Nunito Black"/>
              </a:defRPr>
            </a:lvl3pPr>
            <a:lvl4pPr lvl="3" rtl="0">
              <a:spcBef>
                <a:spcPts val="0"/>
              </a:spcBef>
              <a:spcAft>
                <a:spcPts val="0"/>
              </a:spcAft>
              <a:buSzPts val="2800"/>
              <a:buFont typeface="Nunito Black"/>
              <a:buNone/>
              <a:defRPr>
                <a:latin typeface="Nunito Black"/>
                <a:ea typeface="Nunito Black"/>
                <a:cs typeface="Nunito Black"/>
                <a:sym typeface="Nunito Black"/>
              </a:defRPr>
            </a:lvl4pPr>
            <a:lvl5pPr lvl="4" rtl="0">
              <a:spcBef>
                <a:spcPts val="0"/>
              </a:spcBef>
              <a:spcAft>
                <a:spcPts val="0"/>
              </a:spcAft>
              <a:buSzPts val="2800"/>
              <a:buFont typeface="Nunito Black"/>
              <a:buNone/>
              <a:defRPr>
                <a:latin typeface="Nunito Black"/>
                <a:ea typeface="Nunito Black"/>
                <a:cs typeface="Nunito Black"/>
                <a:sym typeface="Nunito Black"/>
              </a:defRPr>
            </a:lvl5pPr>
            <a:lvl6pPr lvl="5" rtl="0">
              <a:spcBef>
                <a:spcPts val="0"/>
              </a:spcBef>
              <a:spcAft>
                <a:spcPts val="0"/>
              </a:spcAft>
              <a:buSzPts val="2800"/>
              <a:buFont typeface="Nunito Black"/>
              <a:buNone/>
              <a:defRPr>
                <a:latin typeface="Nunito Black"/>
                <a:ea typeface="Nunito Black"/>
                <a:cs typeface="Nunito Black"/>
                <a:sym typeface="Nunito Black"/>
              </a:defRPr>
            </a:lvl6pPr>
            <a:lvl7pPr lvl="6" rtl="0">
              <a:spcBef>
                <a:spcPts val="0"/>
              </a:spcBef>
              <a:spcAft>
                <a:spcPts val="0"/>
              </a:spcAft>
              <a:buSzPts val="2800"/>
              <a:buFont typeface="Nunito Black"/>
              <a:buNone/>
              <a:defRPr>
                <a:latin typeface="Nunito Black"/>
                <a:ea typeface="Nunito Black"/>
                <a:cs typeface="Nunito Black"/>
                <a:sym typeface="Nunito Black"/>
              </a:defRPr>
            </a:lvl7pPr>
            <a:lvl8pPr lvl="7" rtl="0">
              <a:spcBef>
                <a:spcPts val="0"/>
              </a:spcBef>
              <a:spcAft>
                <a:spcPts val="0"/>
              </a:spcAft>
              <a:buSzPts val="2800"/>
              <a:buFont typeface="Nunito Black"/>
              <a:buNone/>
              <a:defRPr>
                <a:latin typeface="Nunito Black"/>
                <a:ea typeface="Nunito Black"/>
                <a:cs typeface="Nunito Black"/>
                <a:sym typeface="Nunito Black"/>
              </a:defRPr>
            </a:lvl8pPr>
            <a:lvl9pPr lvl="8" rtl="0">
              <a:spcBef>
                <a:spcPts val="0"/>
              </a:spcBef>
              <a:spcAft>
                <a:spcPts val="0"/>
              </a:spcAft>
              <a:buSzPts val="2800"/>
              <a:buFont typeface="Nunito Black"/>
              <a:buNone/>
              <a:defRPr>
                <a:latin typeface="Nunito Black"/>
                <a:ea typeface="Nunito Black"/>
                <a:cs typeface="Nunito Black"/>
                <a:sym typeface="Nunito Black"/>
              </a:defRPr>
            </a:lvl9pPr>
          </a:lstStyle>
          <a:p/>
        </p:txBody>
      </p:sp>
      <p:sp>
        <p:nvSpPr>
          <p:cNvPr id="28" name="Google Shape;28;p6"/>
          <p:cNvSpPr txBox="1"/>
          <p:nvPr>
            <p:ph idx="12" type="sldNum"/>
          </p:nvPr>
        </p:nvSpPr>
        <p:spPr>
          <a:xfrm>
            <a:off x="8548658" y="47394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p:cSld name="TITLE_ONLY_1">
    <p:spTree>
      <p:nvGrpSpPr>
        <p:cNvPr id="29" name="Shape 29"/>
        <p:cNvGrpSpPr/>
        <p:nvPr/>
      </p:nvGrpSpPr>
      <p:grpSpPr>
        <a:xfrm>
          <a:off x="0" y="0"/>
          <a:ext cx="0" cy="0"/>
          <a:chOff x="0" y="0"/>
          <a:chExt cx="0" cy="0"/>
        </a:xfrm>
      </p:grpSpPr>
      <p:sp>
        <p:nvSpPr>
          <p:cNvPr id="30" name="Google Shape;30;p7"/>
          <p:cNvSpPr txBox="1"/>
          <p:nvPr>
            <p:ph type="title"/>
          </p:nvPr>
        </p:nvSpPr>
        <p:spPr>
          <a:xfrm>
            <a:off x="487375" y="445025"/>
            <a:ext cx="8169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Font typeface="Nunito Black"/>
              <a:buNone/>
              <a:defRPr>
                <a:latin typeface="Nunito Black"/>
                <a:ea typeface="Nunito Black"/>
                <a:cs typeface="Nunito Black"/>
                <a:sym typeface="Nunito Black"/>
              </a:defRPr>
            </a:lvl2pPr>
            <a:lvl3pPr lvl="2" rtl="0">
              <a:spcBef>
                <a:spcPts val="0"/>
              </a:spcBef>
              <a:spcAft>
                <a:spcPts val="0"/>
              </a:spcAft>
              <a:buSzPts val="2800"/>
              <a:buFont typeface="Nunito Black"/>
              <a:buNone/>
              <a:defRPr>
                <a:latin typeface="Nunito Black"/>
                <a:ea typeface="Nunito Black"/>
                <a:cs typeface="Nunito Black"/>
                <a:sym typeface="Nunito Black"/>
              </a:defRPr>
            </a:lvl3pPr>
            <a:lvl4pPr lvl="3" rtl="0">
              <a:spcBef>
                <a:spcPts val="0"/>
              </a:spcBef>
              <a:spcAft>
                <a:spcPts val="0"/>
              </a:spcAft>
              <a:buSzPts val="2800"/>
              <a:buFont typeface="Nunito Black"/>
              <a:buNone/>
              <a:defRPr>
                <a:latin typeface="Nunito Black"/>
                <a:ea typeface="Nunito Black"/>
                <a:cs typeface="Nunito Black"/>
                <a:sym typeface="Nunito Black"/>
              </a:defRPr>
            </a:lvl4pPr>
            <a:lvl5pPr lvl="4" rtl="0">
              <a:spcBef>
                <a:spcPts val="0"/>
              </a:spcBef>
              <a:spcAft>
                <a:spcPts val="0"/>
              </a:spcAft>
              <a:buSzPts val="2800"/>
              <a:buFont typeface="Nunito Black"/>
              <a:buNone/>
              <a:defRPr>
                <a:latin typeface="Nunito Black"/>
                <a:ea typeface="Nunito Black"/>
                <a:cs typeface="Nunito Black"/>
                <a:sym typeface="Nunito Black"/>
              </a:defRPr>
            </a:lvl5pPr>
            <a:lvl6pPr lvl="5" rtl="0">
              <a:spcBef>
                <a:spcPts val="0"/>
              </a:spcBef>
              <a:spcAft>
                <a:spcPts val="0"/>
              </a:spcAft>
              <a:buSzPts val="2800"/>
              <a:buFont typeface="Nunito Black"/>
              <a:buNone/>
              <a:defRPr>
                <a:latin typeface="Nunito Black"/>
                <a:ea typeface="Nunito Black"/>
                <a:cs typeface="Nunito Black"/>
                <a:sym typeface="Nunito Black"/>
              </a:defRPr>
            </a:lvl6pPr>
            <a:lvl7pPr lvl="6" rtl="0">
              <a:spcBef>
                <a:spcPts val="0"/>
              </a:spcBef>
              <a:spcAft>
                <a:spcPts val="0"/>
              </a:spcAft>
              <a:buSzPts val="2800"/>
              <a:buFont typeface="Nunito Black"/>
              <a:buNone/>
              <a:defRPr>
                <a:latin typeface="Nunito Black"/>
                <a:ea typeface="Nunito Black"/>
                <a:cs typeface="Nunito Black"/>
                <a:sym typeface="Nunito Black"/>
              </a:defRPr>
            </a:lvl7pPr>
            <a:lvl8pPr lvl="7" rtl="0">
              <a:spcBef>
                <a:spcPts val="0"/>
              </a:spcBef>
              <a:spcAft>
                <a:spcPts val="0"/>
              </a:spcAft>
              <a:buSzPts val="2800"/>
              <a:buFont typeface="Nunito Black"/>
              <a:buNone/>
              <a:defRPr>
                <a:latin typeface="Nunito Black"/>
                <a:ea typeface="Nunito Black"/>
                <a:cs typeface="Nunito Black"/>
                <a:sym typeface="Nunito Black"/>
              </a:defRPr>
            </a:lvl8pPr>
            <a:lvl9pPr lvl="8" rtl="0">
              <a:spcBef>
                <a:spcPts val="0"/>
              </a:spcBef>
              <a:spcAft>
                <a:spcPts val="0"/>
              </a:spcAft>
              <a:buSzPts val="2800"/>
              <a:buFont typeface="Nunito Black"/>
              <a:buNone/>
              <a:defRPr>
                <a:latin typeface="Nunito Black"/>
                <a:ea typeface="Nunito Black"/>
                <a:cs typeface="Nunito Black"/>
                <a:sym typeface="Nunito Black"/>
              </a:defRPr>
            </a:lvl9pPr>
          </a:lstStyle>
          <a:p/>
        </p:txBody>
      </p:sp>
      <p:sp>
        <p:nvSpPr>
          <p:cNvPr id="31" name="Google Shape;31;p7"/>
          <p:cNvSpPr txBox="1"/>
          <p:nvPr>
            <p:ph idx="12" type="sldNum"/>
          </p:nvPr>
        </p:nvSpPr>
        <p:spPr>
          <a:xfrm>
            <a:off x="8548658" y="47394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2" name="Google Shape;32;p7"/>
          <p:cNvSpPr/>
          <p:nvPr/>
        </p:nvSpPr>
        <p:spPr>
          <a:xfrm>
            <a:off x="6094424" y="1113501"/>
            <a:ext cx="2410500" cy="3374700"/>
          </a:xfrm>
          <a:prstGeom prst="rect">
            <a:avLst/>
          </a:prstGeom>
          <a:noFill/>
          <a:ln cap="flat" cmpd="sng" w="63350">
            <a:solidFill>
              <a:schemeClr val="lt1"/>
            </a:solidFill>
            <a:prstDash val="solid"/>
            <a:round/>
            <a:headEnd len="sm" w="sm" type="none"/>
            <a:tailEnd len="sm" w="sm" type="none"/>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
        <p:nvSpPr>
          <p:cNvPr id="33" name="Google Shape;33;p7"/>
          <p:cNvSpPr/>
          <p:nvPr/>
        </p:nvSpPr>
        <p:spPr>
          <a:xfrm>
            <a:off x="3365437" y="1113501"/>
            <a:ext cx="2410500" cy="3374700"/>
          </a:xfrm>
          <a:prstGeom prst="rect">
            <a:avLst/>
          </a:prstGeom>
          <a:noFill/>
          <a:ln cap="flat" cmpd="sng" w="63350">
            <a:solidFill>
              <a:schemeClr val="lt1"/>
            </a:solidFill>
            <a:prstDash val="solid"/>
            <a:round/>
            <a:headEnd len="sm" w="sm" type="none"/>
            <a:tailEnd len="sm" w="sm" type="none"/>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
        <p:nvSpPr>
          <p:cNvPr id="34" name="Google Shape;34;p7"/>
          <p:cNvSpPr/>
          <p:nvPr/>
        </p:nvSpPr>
        <p:spPr>
          <a:xfrm>
            <a:off x="598242" y="1113501"/>
            <a:ext cx="2410500" cy="3374700"/>
          </a:xfrm>
          <a:prstGeom prst="rect">
            <a:avLst/>
          </a:prstGeom>
          <a:noFill/>
          <a:ln cap="flat" cmpd="sng" w="63350">
            <a:solidFill>
              <a:schemeClr val="lt1"/>
            </a:solidFill>
            <a:prstDash val="solid"/>
            <a:round/>
            <a:headEnd len="sm" w="sm" type="none"/>
            <a:tailEnd len="sm" w="sm" type="none"/>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picture left">
  <p:cSld name="ONE_COLUMN_TEXT">
    <p:spTree>
      <p:nvGrpSpPr>
        <p:cNvPr id="35" name="Shape 35"/>
        <p:cNvGrpSpPr/>
        <p:nvPr/>
      </p:nvGrpSpPr>
      <p:grpSpPr>
        <a:xfrm>
          <a:off x="0" y="0"/>
          <a:ext cx="0" cy="0"/>
          <a:chOff x="0" y="0"/>
          <a:chExt cx="0" cy="0"/>
        </a:xfrm>
      </p:grpSpPr>
      <p:sp>
        <p:nvSpPr>
          <p:cNvPr id="36" name="Google Shape;36;p8"/>
          <p:cNvSpPr txBox="1"/>
          <p:nvPr>
            <p:ph type="title"/>
          </p:nvPr>
        </p:nvSpPr>
        <p:spPr>
          <a:xfrm>
            <a:off x="4323300" y="472825"/>
            <a:ext cx="4298100" cy="597900"/>
          </a:xfrm>
          <a:prstGeom prst="rect">
            <a:avLst/>
          </a:prstGeom>
        </p:spPr>
        <p:txBody>
          <a:bodyPr anchorCtr="0" anchor="b"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7" name="Google Shape;37;p8"/>
          <p:cNvSpPr txBox="1"/>
          <p:nvPr>
            <p:ph idx="1" type="body"/>
          </p:nvPr>
        </p:nvSpPr>
        <p:spPr>
          <a:xfrm>
            <a:off x="4323300" y="1146925"/>
            <a:ext cx="4298100" cy="3262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8" name="Google Shape;38;p8"/>
          <p:cNvSpPr txBox="1"/>
          <p:nvPr>
            <p:ph idx="12" type="sldNum"/>
          </p:nvPr>
        </p:nvSpPr>
        <p:spPr>
          <a:xfrm>
            <a:off x="8548658" y="47394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8"/>
          <p:cNvSpPr/>
          <p:nvPr/>
        </p:nvSpPr>
        <p:spPr>
          <a:xfrm>
            <a:off x="639218" y="718387"/>
            <a:ext cx="3580200" cy="3690600"/>
          </a:xfrm>
          <a:prstGeom prst="rect">
            <a:avLst/>
          </a:prstGeom>
          <a:noFill/>
          <a:ln cap="flat" cmpd="sng" w="63350">
            <a:solidFill>
              <a:schemeClr val="lt1"/>
            </a:solidFill>
            <a:prstDash val="solid"/>
            <a:round/>
            <a:headEnd len="sm" w="sm" type="none"/>
            <a:tailEnd len="sm" w="sm" type="none"/>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picture">
  <p:cSld name="ONE_COLUMN_TEXT_2">
    <p:spTree>
      <p:nvGrpSpPr>
        <p:cNvPr id="40" name="Shape 40"/>
        <p:cNvGrpSpPr/>
        <p:nvPr/>
      </p:nvGrpSpPr>
      <p:grpSpPr>
        <a:xfrm>
          <a:off x="0" y="0"/>
          <a:ext cx="0" cy="0"/>
          <a:chOff x="0" y="0"/>
          <a:chExt cx="0" cy="0"/>
        </a:xfrm>
      </p:grpSpPr>
      <p:sp>
        <p:nvSpPr>
          <p:cNvPr id="41" name="Google Shape;41;p9"/>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 name="Google Shape;42;p9"/>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 name="Google Shape;43;p9"/>
          <p:cNvSpPr txBox="1"/>
          <p:nvPr>
            <p:ph idx="12" type="sldNum"/>
          </p:nvPr>
        </p:nvSpPr>
        <p:spPr>
          <a:xfrm>
            <a:off x="8548658" y="47394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9"/>
          <p:cNvSpPr/>
          <p:nvPr/>
        </p:nvSpPr>
        <p:spPr>
          <a:xfrm>
            <a:off x="4898268" y="718387"/>
            <a:ext cx="3580200" cy="3690600"/>
          </a:xfrm>
          <a:prstGeom prst="rect">
            <a:avLst/>
          </a:prstGeom>
          <a:noFill/>
          <a:ln cap="flat" cmpd="sng" w="63350">
            <a:solidFill>
              <a:schemeClr val="lt1"/>
            </a:solidFill>
            <a:prstDash val="solid"/>
            <a:round/>
            <a:headEnd len="sm" w="sm" type="none"/>
            <a:tailEnd len="sm" w="sm" type="none"/>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pictures">
  <p:cSld name="ONE_COLUMN_TEXT_1">
    <p:spTree>
      <p:nvGrpSpPr>
        <p:cNvPr id="45" name="Shape 45"/>
        <p:cNvGrpSpPr/>
        <p:nvPr/>
      </p:nvGrpSpPr>
      <p:grpSpPr>
        <a:xfrm>
          <a:off x="0" y="0"/>
          <a:ext cx="0" cy="0"/>
          <a:chOff x="0" y="0"/>
          <a:chExt cx="0" cy="0"/>
        </a:xfrm>
      </p:grpSpPr>
      <p:sp>
        <p:nvSpPr>
          <p:cNvPr id="46" name="Google Shape;46;p10"/>
          <p:cNvSpPr txBox="1"/>
          <p:nvPr>
            <p:ph idx="12" type="sldNum"/>
          </p:nvPr>
        </p:nvSpPr>
        <p:spPr>
          <a:xfrm>
            <a:off x="8548658" y="47394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10"/>
          <p:cNvSpPr/>
          <p:nvPr/>
        </p:nvSpPr>
        <p:spPr>
          <a:xfrm>
            <a:off x="4898268" y="718387"/>
            <a:ext cx="3580200" cy="3690600"/>
          </a:xfrm>
          <a:prstGeom prst="rect">
            <a:avLst/>
          </a:prstGeom>
          <a:noFill/>
          <a:ln cap="flat" cmpd="sng" w="63350">
            <a:solidFill>
              <a:schemeClr val="lt1"/>
            </a:solidFill>
            <a:prstDash val="solid"/>
            <a:round/>
            <a:headEnd len="sm" w="sm" type="none"/>
            <a:tailEnd len="sm" w="sm" type="none"/>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
        <p:nvSpPr>
          <p:cNvPr id="48" name="Google Shape;48;p10"/>
          <p:cNvSpPr/>
          <p:nvPr/>
        </p:nvSpPr>
        <p:spPr>
          <a:xfrm>
            <a:off x="639218" y="718387"/>
            <a:ext cx="3580200" cy="3690600"/>
          </a:xfrm>
          <a:prstGeom prst="rect">
            <a:avLst/>
          </a:prstGeom>
          <a:noFill/>
          <a:ln cap="flat" cmpd="sng" w="63350">
            <a:solidFill>
              <a:schemeClr val="lt1"/>
            </a:solidFill>
            <a:prstDash val="solid"/>
            <a:round/>
            <a:headEnd len="sm" w="sm" type="none"/>
            <a:tailEnd len="sm" w="sm" type="none"/>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9" name="Shape 49"/>
        <p:cNvGrpSpPr/>
        <p:nvPr/>
      </p:nvGrpSpPr>
      <p:grpSpPr>
        <a:xfrm>
          <a:off x="0" y="0"/>
          <a:ext cx="0" cy="0"/>
          <a:chOff x="0" y="0"/>
          <a:chExt cx="0" cy="0"/>
        </a:xfrm>
      </p:grpSpPr>
      <p:sp>
        <p:nvSpPr>
          <p:cNvPr id="50" name="Google Shape;50;p11"/>
          <p:cNvSpPr txBox="1"/>
          <p:nvPr>
            <p:ph type="title"/>
          </p:nvPr>
        </p:nvSpPr>
        <p:spPr>
          <a:xfrm>
            <a:off x="490250" y="450150"/>
            <a:ext cx="45243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1" name="Google Shape;51;p11"/>
          <p:cNvSpPr txBox="1"/>
          <p:nvPr>
            <p:ph idx="12" type="sldNum"/>
          </p:nvPr>
        </p:nvSpPr>
        <p:spPr>
          <a:xfrm>
            <a:off x="8548658" y="47394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2"/>
          <p:cNvSpPr txBox="1"/>
          <p:nvPr>
            <p:ph idx="1" type="body"/>
          </p:nvPr>
        </p:nvSpPr>
        <p:spPr>
          <a:xfrm>
            <a:off x="311700" y="4746875"/>
            <a:ext cx="847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Clr>
                <a:srgbClr val="32D900"/>
              </a:buClr>
              <a:buSzPts val="1300"/>
              <a:buNone/>
              <a:defRPr b="1" sz="1300">
                <a:solidFill>
                  <a:srgbClr val="32D900"/>
                </a:solidFill>
              </a:defRPr>
            </a:lvl1pPr>
          </a:lstStyle>
          <a:p/>
        </p:txBody>
      </p:sp>
      <p:sp>
        <p:nvSpPr>
          <p:cNvPr id="54" name="Google Shape;54;p12"/>
          <p:cNvSpPr txBox="1"/>
          <p:nvPr>
            <p:ph idx="12" type="sldNum"/>
          </p:nvPr>
        </p:nvSpPr>
        <p:spPr>
          <a:xfrm>
            <a:off x="8548658" y="47394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12"/>
          <p:cNvSpPr/>
          <p:nvPr/>
        </p:nvSpPr>
        <p:spPr>
          <a:xfrm>
            <a:off x="326551" y="383684"/>
            <a:ext cx="8484300" cy="4369500"/>
          </a:xfrm>
          <a:prstGeom prst="rect">
            <a:avLst/>
          </a:prstGeom>
          <a:noFill/>
          <a:ln cap="flat" cmpd="sng" w="76200">
            <a:solidFill>
              <a:schemeClr val="dk2"/>
            </a:solidFill>
            <a:prstDash val="solid"/>
            <a:round/>
            <a:headEnd len="sm" w="sm" type="none"/>
            <a:tailEnd len="sm" w="sm" type="none"/>
          </a:ln>
        </p:spPr>
        <p:txBody>
          <a:bodyPr anchorCtr="0" anchor="ctr" bIns="82925" lIns="82925" spcFirstLastPara="1" rIns="82925" wrap="square" tIns="82925">
            <a:noAutofit/>
          </a:bodyPr>
          <a:lstStyle/>
          <a:p>
            <a:pPr indent="0" lvl="0" marL="0" rtl="0" algn="l">
              <a:spcBef>
                <a:spcPts val="0"/>
              </a:spcBef>
              <a:spcAft>
                <a:spcPts val="0"/>
              </a:spcAft>
              <a:buNone/>
            </a:pPr>
            <a:r>
              <a:t/>
            </a:r>
            <a:endParaRPr>
              <a:latin typeface="Nunito"/>
              <a:ea typeface="Nunito"/>
              <a:cs typeface="Nunito"/>
              <a:sym typeface="Nunito"/>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BLANK_3">
    <p:spTree>
      <p:nvGrpSpPr>
        <p:cNvPr id="56" name="Shape 56"/>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_1">
    <p:spTree>
      <p:nvGrpSpPr>
        <p:cNvPr id="57" name="Shape 57"/>
        <p:cNvGrpSpPr/>
        <p:nvPr/>
      </p:nvGrpSpPr>
      <p:grpSpPr>
        <a:xfrm>
          <a:off x="0" y="0"/>
          <a:ext cx="0" cy="0"/>
          <a:chOff x="0" y="0"/>
          <a:chExt cx="0" cy="0"/>
        </a:xfrm>
      </p:grpSpPr>
      <p:sp>
        <p:nvSpPr>
          <p:cNvPr id="58" name="Google Shape;58;p14"/>
          <p:cNvSpPr txBox="1"/>
          <p:nvPr>
            <p:ph type="ctrTitle"/>
          </p:nvPr>
        </p:nvSpPr>
        <p:spPr>
          <a:xfrm>
            <a:off x="3019500" y="1662150"/>
            <a:ext cx="3105300" cy="1819200"/>
          </a:xfrm>
          <a:prstGeom prst="rect">
            <a:avLst/>
          </a:prstGeom>
          <a:no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rgbClr val="616161"/>
              </a:buClr>
              <a:buSzPts val="3600"/>
              <a:buNone/>
              <a:defRPr sz="3600">
                <a:solidFill>
                  <a:srgbClr val="616161"/>
                </a:solidFill>
              </a:defRPr>
            </a:lvl2pPr>
            <a:lvl3pPr lvl="2" algn="ctr">
              <a:lnSpc>
                <a:spcPct val="100000"/>
              </a:lnSpc>
              <a:spcBef>
                <a:spcPts val="0"/>
              </a:spcBef>
              <a:spcAft>
                <a:spcPts val="0"/>
              </a:spcAft>
              <a:buClr>
                <a:srgbClr val="616161"/>
              </a:buClr>
              <a:buSzPts val="3600"/>
              <a:buNone/>
              <a:defRPr sz="3600">
                <a:solidFill>
                  <a:srgbClr val="616161"/>
                </a:solidFill>
              </a:defRPr>
            </a:lvl3pPr>
            <a:lvl4pPr lvl="3" algn="ctr">
              <a:lnSpc>
                <a:spcPct val="100000"/>
              </a:lnSpc>
              <a:spcBef>
                <a:spcPts val="0"/>
              </a:spcBef>
              <a:spcAft>
                <a:spcPts val="0"/>
              </a:spcAft>
              <a:buClr>
                <a:srgbClr val="616161"/>
              </a:buClr>
              <a:buSzPts val="3600"/>
              <a:buNone/>
              <a:defRPr sz="3600">
                <a:solidFill>
                  <a:srgbClr val="616161"/>
                </a:solidFill>
              </a:defRPr>
            </a:lvl4pPr>
            <a:lvl5pPr lvl="4" algn="ctr">
              <a:lnSpc>
                <a:spcPct val="100000"/>
              </a:lnSpc>
              <a:spcBef>
                <a:spcPts val="0"/>
              </a:spcBef>
              <a:spcAft>
                <a:spcPts val="0"/>
              </a:spcAft>
              <a:buClr>
                <a:srgbClr val="616161"/>
              </a:buClr>
              <a:buSzPts val="3600"/>
              <a:buNone/>
              <a:defRPr sz="3600">
                <a:solidFill>
                  <a:srgbClr val="616161"/>
                </a:solidFill>
              </a:defRPr>
            </a:lvl5pPr>
            <a:lvl6pPr lvl="5" algn="ctr">
              <a:lnSpc>
                <a:spcPct val="100000"/>
              </a:lnSpc>
              <a:spcBef>
                <a:spcPts val="0"/>
              </a:spcBef>
              <a:spcAft>
                <a:spcPts val="0"/>
              </a:spcAft>
              <a:buClr>
                <a:srgbClr val="616161"/>
              </a:buClr>
              <a:buSzPts val="3600"/>
              <a:buNone/>
              <a:defRPr sz="3600">
                <a:solidFill>
                  <a:srgbClr val="616161"/>
                </a:solidFill>
              </a:defRPr>
            </a:lvl6pPr>
            <a:lvl7pPr lvl="6" algn="ctr">
              <a:lnSpc>
                <a:spcPct val="100000"/>
              </a:lnSpc>
              <a:spcBef>
                <a:spcPts val="0"/>
              </a:spcBef>
              <a:spcAft>
                <a:spcPts val="0"/>
              </a:spcAft>
              <a:buClr>
                <a:srgbClr val="616161"/>
              </a:buClr>
              <a:buSzPts val="3600"/>
              <a:buNone/>
              <a:defRPr sz="3600">
                <a:solidFill>
                  <a:srgbClr val="616161"/>
                </a:solidFill>
              </a:defRPr>
            </a:lvl7pPr>
            <a:lvl8pPr lvl="7" algn="ctr">
              <a:lnSpc>
                <a:spcPct val="100000"/>
              </a:lnSpc>
              <a:spcBef>
                <a:spcPts val="0"/>
              </a:spcBef>
              <a:spcAft>
                <a:spcPts val="0"/>
              </a:spcAft>
              <a:buClr>
                <a:srgbClr val="616161"/>
              </a:buClr>
              <a:buSzPts val="3600"/>
              <a:buNone/>
              <a:defRPr sz="3600">
                <a:solidFill>
                  <a:srgbClr val="616161"/>
                </a:solidFill>
              </a:defRPr>
            </a:lvl8pPr>
            <a:lvl9pPr lvl="8" algn="ctr">
              <a:lnSpc>
                <a:spcPct val="100000"/>
              </a:lnSpc>
              <a:spcBef>
                <a:spcPts val="0"/>
              </a:spcBef>
              <a:spcAft>
                <a:spcPts val="0"/>
              </a:spcAft>
              <a:buClr>
                <a:srgbClr val="616161"/>
              </a:buClr>
              <a:buSzPts val="3600"/>
              <a:buNone/>
              <a:defRPr sz="3600">
                <a:solidFill>
                  <a:srgbClr val="616161"/>
                </a:solidFill>
              </a:defRPr>
            </a:lvl9pPr>
          </a:lstStyle>
          <a:p/>
        </p:txBody>
      </p:sp>
      <p:cxnSp>
        <p:nvCxnSpPr>
          <p:cNvPr id="59" name="Google Shape;59;p14"/>
          <p:cNvCxnSpPr/>
          <p:nvPr/>
        </p:nvCxnSpPr>
        <p:spPr>
          <a:xfrm rot="10800000">
            <a:off x="3328950" y="1588350"/>
            <a:ext cx="2486100" cy="0"/>
          </a:xfrm>
          <a:prstGeom prst="straightConnector1">
            <a:avLst/>
          </a:prstGeom>
          <a:noFill/>
          <a:ln cap="flat" cmpd="sng" w="9525">
            <a:solidFill>
              <a:srgbClr val="BCBCBC"/>
            </a:solidFill>
            <a:prstDash val="solid"/>
            <a:round/>
            <a:headEnd len="sm" w="sm" type="none"/>
            <a:tailEnd len="sm" w="sm" type="none"/>
          </a:ln>
        </p:spPr>
      </p:cxnSp>
      <p:cxnSp>
        <p:nvCxnSpPr>
          <p:cNvPr id="60" name="Google Shape;60;p14"/>
          <p:cNvCxnSpPr/>
          <p:nvPr/>
        </p:nvCxnSpPr>
        <p:spPr>
          <a:xfrm rot="10800000">
            <a:off x="3328950" y="3555150"/>
            <a:ext cx="2486100" cy="0"/>
          </a:xfrm>
          <a:prstGeom prst="straightConnector1">
            <a:avLst/>
          </a:prstGeom>
          <a:noFill/>
          <a:ln cap="flat" cmpd="sng" w="9525">
            <a:solidFill>
              <a:srgbClr val="BCBCBC"/>
            </a:solidFill>
            <a:prstDash val="solid"/>
            <a:round/>
            <a:headEnd len="sm" w="sm" type="none"/>
            <a:tailEnd len="sm" w="sm" type="none"/>
          </a:ln>
        </p:spPr>
      </p:cxnSp>
      <p:sp>
        <p:nvSpPr>
          <p:cNvPr id="61" name="Google Shape;61;p14"/>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Autofit/>
          </a:bodyPr>
          <a:lstStyle>
            <a:lvl1pPr lvl="0" algn="r">
              <a:lnSpc>
                <a:spcPct val="100000"/>
              </a:lnSpc>
              <a:spcAft>
                <a:spcPts val="0"/>
              </a:spcAft>
              <a:buNone/>
              <a:defRPr sz="1000">
                <a:solidFill>
                  <a:srgbClr val="FFFFFF"/>
                </a:solidFill>
              </a:defRPr>
            </a:lvl1pPr>
            <a:lvl2pPr lvl="1" algn="r">
              <a:lnSpc>
                <a:spcPct val="100000"/>
              </a:lnSpc>
              <a:spcAft>
                <a:spcPts val="0"/>
              </a:spcAft>
              <a:buNone/>
              <a:defRPr sz="1000">
                <a:solidFill>
                  <a:srgbClr val="FFFFFF"/>
                </a:solidFill>
              </a:defRPr>
            </a:lvl2pPr>
            <a:lvl3pPr lvl="2" algn="r">
              <a:lnSpc>
                <a:spcPct val="100000"/>
              </a:lnSpc>
              <a:spcAft>
                <a:spcPts val="0"/>
              </a:spcAft>
              <a:buNone/>
              <a:defRPr sz="1000">
                <a:solidFill>
                  <a:srgbClr val="FFFFFF"/>
                </a:solidFill>
              </a:defRPr>
            </a:lvl3pPr>
            <a:lvl4pPr lvl="3" algn="r">
              <a:lnSpc>
                <a:spcPct val="100000"/>
              </a:lnSpc>
              <a:spcAft>
                <a:spcPts val="0"/>
              </a:spcAft>
              <a:buNone/>
              <a:defRPr sz="1000">
                <a:solidFill>
                  <a:srgbClr val="FFFFFF"/>
                </a:solidFill>
              </a:defRPr>
            </a:lvl4pPr>
            <a:lvl5pPr lvl="4" algn="r">
              <a:lnSpc>
                <a:spcPct val="100000"/>
              </a:lnSpc>
              <a:spcAft>
                <a:spcPts val="0"/>
              </a:spcAft>
              <a:buNone/>
              <a:defRPr sz="1000">
                <a:solidFill>
                  <a:srgbClr val="FFFFFF"/>
                </a:solidFill>
              </a:defRPr>
            </a:lvl5pPr>
            <a:lvl6pPr lvl="5" algn="r">
              <a:lnSpc>
                <a:spcPct val="100000"/>
              </a:lnSpc>
              <a:spcAft>
                <a:spcPts val="0"/>
              </a:spcAft>
              <a:buNone/>
              <a:defRPr sz="1000">
                <a:solidFill>
                  <a:srgbClr val="FFFFFF"/>
                </a:solidFill>
              </a:defRPr>
            </a:lvl6pPr>
            <a:lvl7pPr lvl="6" algn="r">
              <a:lnSpc>
                <a:spcPct val="100000"/>
              </a:lnSpc>
              <a:spcAft>
                <a:spcPts val="0"/>
              </a:spcAft>
              <a:buNone/>
              <a:defRPr sz="1000">
                <a:solidFill>
                  <a:srgbClr val="FFFFFF"/>
                </a:solidFill>
              </a:defRPr>
            </a:lvl7pPr>
            <a:lvl8pPr lvl="7" algn="r">
              <a:lnSpc>
                <a:spcPct val="100000"/>
              </a:lnSpc>
              <a:spcAft>
                <a:spcPts val="0"/>
              </a:spcAft>
              <a:buNone/>
              <a:defRPr sz="1000">
                <a:solidFill>
                  <a:srgbClr val="FFFFFF"/>
                </a:solidFill>
              </a:defRPr>
            </a:lvl8pPr>
            <a:lvl9pPr lvl="8" algn="r">
              <a:lnSpc>
                <a:spcPct val="100000"/>
              </a:lnSpc>
              <a:spcAft>
                <a:spcPts val="0"/>
              </a:spcAft>
              <a:buNone/>
              <a:defRPr sz="1000">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4">
  <p:cSld name="BLANK_4">
    <p:spTree>
      <p:nvGrpSpPr>
        <p:cNvPr id="62" name="Shape 62"/>
        <p:cNvGrpSpPr/>
        <p:nvPr/>
      </p:nvGrpSpPr>
      <p:grpSpPr>
        <a:xfrm>
          <a:off x="0" y="0"/>
          <a:ext cx="0" cy="0"/>
          <a:chOff x="0" y="0"/>
          <a:chExt cx="0" cy="0"/>
        </a:xfrm>
      </p:grpSpPr>
      <p:sp>
        <p:nvSpPr>
          <p:cNvPr id="63" name="Google Shape;63;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5">
  <p:cSld name="BLANK_5">
    <p:spTree>
      <p:nvGrpSpPr>
        <p:cNvPr id="64" name="Shape 64"/>
        <p:cNvGrpSpPr/>
        <p:nvPr/>
      </p:nvGrpSpPr>
      <p:grpSpPr>
        <a:xfrm>
          <a:off x="0" y="0"/>
          <a:ext cx="0" cy="0"/>
          <a:chOff x="0" y="0"/>
          <a:chExt cx="0" cy="0"/>
        </a:xfrm>
      </p:grpSpPr>
      <p:sp>
        <p:nvSpPr>
          <p:cNvPr id="65" name="Google Shape;65;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 name="Shape 70"/>
        <p:cNvGrpSpPr/>
        <p:nvPr/>
      </p:nvGrpSpPr>
      <p:grpSpPr>
        <a:xfrm>
          <a:off x="0" y="0"/>
          <a:ext cx="0" cy="0"/>
          <a:chOff x="0" y="0"/>
          <a:chExt cx="0" cy="0"/>
        </a:xfrm>
      </p:grpSpPr>
      <p:sp>
        <p:nvSpPr>
          <p:cNvPr id="71" name="Google Shape;71;p1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 name="Shape 77"/>
        <p:cNvGrpSpPr/>
        <p:nvPr/>
      </p:nvGrpSpPr>
      <p:grpSpPr>
        <a:xfrm>
          <a:off x="0" y="0"/>
          <a:ext cx="0" cy="0"/>
          <a:chOff x="0" y="0"/>
          <a:chExt cx="0" cy="0"/>
        </a:xfrm>
      </p:grpSpPr>
      <p:sp>
        <p:nvSpPr>
          <p:cNvPr id="78" name="Google Shape;78;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0" name="Google Shape;8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 name="Google Shape;83;p2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4" name="Google Shape;84;p2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23"/>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23"/>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4"/>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5" name="Google Shape;95;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25"/>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5"/>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9" name="Google Shape;99;p25"/>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0" name="Google Shape;100;p2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dk1"/>
              </a:buClr>
              <a:buSzPts val="1800"/>
              <a:buChar char="●"/>
              <a:defRPr>
                <a:solidFill>
                  <a:schemeClr val="dk1"/>
                </a:solidFill>
              </a:defRPr>
            </a:lvl1pPr>
            <a:lvl2pPr indent="-317500" lvl="1" marL="914400" rtl="0">
              <a:spcBef>
                <a:spcPts val="1600"/>
              </a:spcBef>
              <a:spcAft>
                <a:spcPts val="0"/>
              </a:spcAft>
              <a:buClr>
                <a:schemeClr val="dk1"/>
              </a:buClr>
              <a:buSzPts val="1400"/>
              <a:buChar char="○"/>
              <a:defRPr>
                <a:solidFill>
                  <a:schemeClr val="dk1"/>
                </a:solidFill>
              </a:defRPr>
            </a:lvl2pPr>
            <a:lvl3pPr indent="-317500" lvl="2" marL="1371600" rtl="0">
              <a:spcBef>
                <a:spcPts val="1600"/>
              </a:spcBef>
              <a:spcAft>
                <a:spcPts val="0"/>
              </a:spcAft>
              <a:buClr>
                <a:schemeClr val="dk1"/>
              </a:buClr>
              <a:buSzPts val="1400"/>
              <a:buChar char="■"/>
              <a:defRPr>
                <a:solidFill>
                  <a:schemeClr val="dk1"/>
                </a:solidFill>
              </a:defRPr>
            </a:lvl3pPr>
            <a:lvl4pPr indent="-317500" lvl="3" marL="1828800" rtl="0">
              <a:spcBef>
                <a:spcPts val="1600"/>
              </a:spcBef>
              <a:spcAft>
                <a:spcPts val="0"/>
              </a:spcAft>
              <a:buClr>
                <a:schemeClr val="dk1"/>
              </a:buClr>
              <a:buSzPts val="1400"/>
              <a:buChar char="●"/>
              <a:defRPr>
                <a:solidFill>
                  <a:schemeClr val="dk1"/>
                </a:solidFill>
              </a:defRPr>
            </a:lvl4pPr>
            <a:lvl5pPr indent="-317500" lvl="4" marL="2286000" rtl="0">
              <a:spcBef>
                <a:spcPts val="1600"/>
              </a:spcBef>
              <a:spcAft>
                <a:spcPts val="0"/>
              </a:spcAft>
              <a:buClr>
                <a:schemeClr val="dk1"/>
              </a:buClr>
              <a:buSzPts val="1400"/>
              <a:buChar char="○"/>
              <a:defRPr>
                <a:solidFill>
                  <a:schemeClr val="dk1"/>
                </a:solidFill>
              </a:defRPr>
            </a:lvl5pPr>
            <a:lvl6pPr indent="-317500" lvl="5" marL="2743200" rtl="0">
              <a:spcBef>
                <a:spcPts val="1600"/>
              </a:spcBef>
              <a:spcAft>
                <a:spcPts val="0"/>
              </a:spcAft>
              <a:buClr>
                <a:schemeClr val="dk1"/>
              </a:buClr>
              <a:buSzPts val="1400"/>
              <a:buChar char="■"/>
              <a:defRPr>
                <a:solidFill>
                  <a:schemeClr val="dk1"/>
                </a:solidFill>
              </a:defRPr>
            </a:lvl6pPr>
            <a:lvl7pPr indent="-317500" lvl="6" marL="3200400" rtl="0">
              <a:spcBef>
                <a:spcPts val="1600"/>
              </a:spcBef>
              <a:spcAft>
                <a:spcPts val="0"/>
              </a:spcAft>
              <a:buClr>
                <a:schemeClr val="dk1"/>
              </a:buClr>
              <a:buSzPts val="1400"/>
              <a:buChar char="●"/>
              <a:defRPr>
                <a:solidFill>
                  <a:schemeClr val="dk1"/>
                </a:solidFill>
              </a:defRPr>
            </a:lvl7pPr>
            <a:lvl8pPr indent="-317500" lvl="7" marL="3657600" rtl="0">
              <a:spcBef>
                <a:spcPts val="1600"/>
              </a:spcBef>
              <a:spcAft>
                <a:spcPts val="0"/>
              </a:spcAft>
              <a:buClr>
                <a:schemeClr val="dk1"/>
              </a:buClr>
              <a:buSzPts val="1400"/>
              <a:buChar char="○"/>
              <a:defRPr>
                <a:solidFill>
                  <a:schemeClr val="dk1"/>
                </a:solidFill>
              </a:defRPr>
            </a:lvl8pPr>
            <a:lvl9pPr indent="-317500" lvl="8" marL="4114800" rtl="0">
              <a:spcBef>
                <a:spcPts val="1600"/>
              </a:spcBef>
              <a:spcAft>
                <a:spcPts val="1600"/>
              </a:spcAft>
              <a:buClr>
                <a:schemeClr val="dk1"/>
              </a:buClr>
              <a:buSzPts val="1400"/>
              <a:buChar char="■"/>
              <a:defRPr>
                <a:solidFill>
                  <a:schemeClr val="dk1"/>
                </a:solidFill>
              </a:defRPr>
            </a:lvl9pPr>
          </a:lstStyle>
          <a:p/>
        </p:txBody>
      </p:sp>
      <p:sp>
        <p:nvSpPr>
          <p:cNvPr id="101" name="Google Shape;101;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6"/>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7"/>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7" name="Google Shape;107;p27"/>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8" name="Google Shape;108;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_1">
    <p:bg>
      <p:bgPr>
        <a:solidFill>
          <a:srgbClr val="FFFFFF"/>
        </a:solidFill>
      </p:bgPr>
    </p:bg>
    <p:spTree>
      <p:nvGrpSpPr>
        <p:cNvPr id="111" name="Shape 111"/>
        <p:cNvGrpSpPr/>
        <p:nvPr/>
      </p:nvGrpSpPr>
      <p:grpSpPr>
        <a:xfrm>
          <a:off x="0" y="0"/>
          <a:ext cx="0" cy="0"/>
          <a:chOff x="0" y="0"/>
          <a:chExt cx="0" cy="0"/>
        </a:xfrm>
      </p:grpSpPr>
      <p:sp>
        <p:nvSpPr>
          <p:cNvPr id="112" name="Google Shape;112;p29"/>
          <p:cNvSpPr/>
          <p:nvPr/>
        </p:nvSpPr>
        <p:spPr>
          <a:xfrm>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9"/>
          <p:cNvSpPr txBox="1"/>
          <p:nvPr>
            <p:ph type="ctrTitle"/>
          </p:nvPr>
        </p:nvSpPr>
        <p:spPr>
          <a:xfrm>
            <a:off x="1837575" y="1251525"/>
            <a:ext cx="5445900" cy="26406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Clr>
                <a:srgbClr val="FFFFFF"/>
              </a:buClr>
              <a:buSzPts val="4000"/>
              <a:buNone/>
              <a:defRPr b="1" sz="4000">
                <a:solidFill>
                  <a:srgbClr val="FFFFFF"/>
                </a:solidFill>
              </a:defRPr>
            </a:lvl1pPr>
            <a:lvl2pPr lvl="1" rtl="0" algn="ctr">
              <a:lnSpc>
                <a:spcPct val="100000"/>
              </a:lnSpc>
              <a:spcBef>
                <a:spcPts val="0"/>
              </a:spcBef>
              <a:spcAft>
                <a:spcPts val="0"/>
              </a:spcAft>
              <a:buClr>
                <a:srgbClr val="FFFFFF"/>
              </a:buClr>
              <a:buSzPts val="4000"/>
              <a:buNone/>
              <a:defRPr b="1" sz="4000">
                <a:solidFill>
                  <a:srgbClr val="FFFFFF"/>
                </a:solidFill>
              </a:defRPr>
            </a:lvl2pPr>
            <a:lvl3pPr lvl="2" rtl="0" algn="ctr">
              <a:lnSpc>
                <a:spcPct val="100000"/>
              </a:lnSpc>
              <a:spcBef>
                <a:spcPts val="0"/>
              </a:spcBef>
              <a:spcAft>
                <a:spcPts val="0"/>
              </a:spcAft>
              <a:buClr>
                <a:srgbClr val="FFFFFF"/>
              </a:buClr>
              <a:buSzPts val="4000"/>
              <a:buNone/>
              <a:defRPr b="1" sz="4000">
                <a:solidFill>
                  <a:srgbClr val="FFFFFF"/>
                </a:solidFill>
              </a:defRPr>
            </a:lvl3pPr>
            <a:lvl4pPr lvl="3" rtl="0" algn="ctr">
              <a:lnSpc>
                <a:spcPct val="100000"/>
              </a:lnSpc>
              <a:spcBef>
                <a:spcPts val="0"/>
              </a:spcBef>
              <a:spcAft>
                <a:spcPts val="0"/>
              </a:spcAft>
              <a:buClr>
                <a:srgbClr val="FFFFFF"/>
              </a:buClr>
              <a:buSzPts val="4000"/>
              <a:buNone/>
              <a:defRPr b="1" sz="4000">
                <a:solidFill>
                  <a:srgbClr val="FFFFFF"/>
                </a:solidFill>
              </a:defRPr>
            </a:lvl4pPr>
            <a:lvl5pPr lvl="4" rtl="0" algn="ctr">
              <a:lnSpc>
                <a:spcPct val="100000"/>
              </a:lnSpc>
              <a:spcBef>
                <a:spcPts val="0"/>
              </a:spcBef>
              <a:spcAft>
                <a:spcPts val="0"/>
              </a:spcAft>
              <a:buClr>
                <a:srgbClr val="FFFFFF"/>
              </a:buClr>
              <a:buSzPts val="4000"/>
              <a:buNone/>
              <a:defRPr b="1" sz="4000">
                <a:solidFill>
                  <a:srgbClr val="FFFFFF"/>
                </a:solidFill>
              </a:defRPr>
            </a:lvl5pPr>
            <a:lvl6pPr lvl="5" rtl="0" algn="ctr">
              <a:lnSpc>
                <a:spcPct val="100000"/>
              </a:lnSpc>
              <a:spcBef>
                <a:spcPts val="0"/>
              </a:spcBef>
              <a:spcAft>
                <a:spcPts val="0"/>
              </a:spcAft>
              <a:buClr>
                <a:srgbClr val="FFFFFF"/>
              </a:buClr>
              <a:buSzPts val="4000"/>
              <a:buNone/>
              <a:defRPr b="1" sz="4000">
                <a:solidFill>
                  <a:srgbClr val="FFFFFF"/>
                </a:solidFill>
              </a:defRPr>
            </a:lvl6pPr>
            <a:lvl7pPr lvl="6" rtl="0" algn="ctr">
              <a:lnSpc>
                <a:spcPct val="100000"/>
              </a:lnSpc>
              <a:spcBef>
                <a:spcPts val="0"/>
              </a:spcBef>
              <a:spcAft>
                <a:spcPts val="0"/>
              </a:spcAft>
              <a:buClr>
                <a:srgbClr val="FFFFFF"/>
              </a:buClr>
              <a:buSzPts val="4000"/>
              <a:buNone/>
              <a:defRPr b="1" sz="4000">
                <a:solidFill>
                  <a:srgbClr val="FFFFFF"/>
                </a:solidFill>
              </a:defRPr>
            </a:lvl7pPr>
            <a:lvl8pPr lvl="7" rtl="0" algn="ctr">
              <a:lnSpc>
                <a:spcPct val="100000"/>
              </a:lnSpc>
              <a:spcBef>
                <a:spcPts val="0"/>
              </a:spcBef>
              <a:spcAft>
                <a:spcPts val="0"/>
              </a:spcAft>
              <a:buClr>
                <a:srgbClr val="FFFFFF"/>
              </a:buClr>
              <a:buSzPts val="4000"/>
              <a:buNone/>
              <a:defRPr b="1" sz="4000">
                <a:solidFill>
                  <a:srgbClr val="FFFFFF"/>
                </a:solidFill>
              </a:defRPr>
            </a:lvl8pPr>
            <a:lvl9pPr lvl="8" rtl="0" algn="ctr">
              <a:lnSpc>
                <a:spcPct val="100000"/>
              </a:lnSpc>
              <a:spcBef>
                <a:spcPts val="0"/>
              </a:spcBef>
              <a:spcAft>
                <a:spcPts val="0"/>
              </a:spcAft>
              <a:buClr>
                <a:srgbClr val="FFFFFF"/>
              </a:buClr>
              <a:buSzPts val="4000"/>
              <a:buNone/>
              <a:defRPr b="1" sz="4000">
                <a:solidFill>
                  <a:srgbClr val="FFFFFF"/>
                </a:solidFill>
              </a:defRPr>
            </a:lvl9pPr>
          </a:lstStyle>
          <a:p/>
        </p:txBody>
      </p:sp>
      <p:sp>
        <p:nvSpPr>
          <p:cNvPr id="114" name="Google Shape;114;p29"/>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Autofit/>
          </a:bodyPr>
          <a:lstStyle>
            <a:lvl1pPr lvl="0" rtl="0" algn="r">
              <a:lnSpc>
                <a:spcPct val="100000"/>
              </a:lnSpc>
              <a:spcAft>
                <a:spcPts val="0"/>
              </a:spcAft>
              <a:buNone/>
              <a:defRPr sz="1000">
                <a:solidFill>
                  <a:srgbClr val="FFFFFF"/>
                </a:solidFill>
              </a:defRPr>
            </a:lvl1pPr>
            <a:lvl2pPr lvl="1" rtl="0" algn="r">
              <a:lnSpc>
                <a:spcPct val="100000"/>
              </a:lnSpc>
              <a:spcAft>
                <a:spcPts val="0"/>
              </a:spcAft>
              <a:buNone/>
              <a:defRPr sz="1000">
                <a:solidFill>
                  <a:srgbClr val="FFFFFF"/>
                </a:solidFill>
              </a:defRPr>
            </a:lvl2pPr>
            <a:lvl3pPr lvl="2" rtl="0" algn="r">
              <a:lnSpc>
                <a:spcPct val="100000"/>
              </a:lnSpc>
              <a:spcAft>
                <a:spcPts val="0"/>
              </a:spcAft>
              <a:buNone/>
              <a:defRPr sz="1000">
                <a:solidFill>
                  <a:srgbClr val="FFFFFF"/>
                </a:solidFill>
              </a:defRPr>
            </a:lvl3pPr>
            <a:lvl4pPr lvl="3" rtl="0" algn="r">
              <a:lnSpc>
                <a:spcPct val="100000"/>
              </a:lnSpc>
              <a:spcAft>
                <a:spcPts val="0"/>
              </a:spcAft>
              <a:buNone/>
              <a:defRPr sz="1000">
                <a:solidFill>
                  <a:srgbClr val="FFFFFF"/>
                </a:solidFill>
              </a:defRPr>
            </a:lvl4pPr>
            <a:lvl5pPr lvl="4" rtl="0" algn="r">
              <a:lnSpc>
                <a:spcPct val="100000"/>
              </a:lnSpc>
              <a:spcAft>
                <a:spcPts val="0"/>
              </a:spcAft>
              <a:buNone/>
              <a:defRPr sz="1000">
                <a:solidFill>
                  <a:srgbClr val="FFFFFF"/>
                </a:solidFill>
              </a:defRPr>
            </a:lvl5pPr>
            <a:lvl6pPr lvl="5" rtl="0" algn="r">
              <a:lnSpc>
                <a:spcPct val="100000"/>
              </a:lnSpc>
              <a:spcAft>
                <a:spcPts val="0"/>
              </a:spcAft>
              <a:buNone/>
              <a:defRPr sz="1000">
                <a:solidFill>
                  <a:srgbClr val="FFFFFF"/>
                </a:solidFill>
              </a:defRPr>
            </a:lvl6pPr>
            <a:lvl7pPr lvl="6" rtl="0" algn="r">
              <a:lnSpc>
                <a:spcPct val="100000"/>
              </a:lnSpc>
              <a:spcAft>
                <a:spcPts val="0"/>
              </a:spcAft>
              <a:buNone/>
              <a:defRPr sz="1000">
                <a:solidFill>
                  <a:srgbClr val="FFFFFF"/>
                </a:solidFill>
              </a:defRPr>
            </a:lvl7pPr>
            <a:lvl8pPr lvl="7" rtl="0" algn="r">
              <a:lnSpc>
                <a:spcPct val="100000"/>
              </a:lnSpc>
              <a:spcAft>
                <a:spcPts val="0"/>
              </a:spcAft>
              <a:buNone/>
              <a:defRPr sz="1000">
                <a:solidFill>
                  <a:srgbClr val="FFFFFF"/>
                </a:solidFill>
              </a:defRPr>
            </a:lvl8pPr>
            <a:lvl9pPr lvl="8" rtl="0" algn="r">
              <a:lnSpc>
                <a:spcPct val="100000"/>
              </a:lnSpc>
              <a:spcAft>
                <a:spcPts val="0"/>
              </a:spcAft>
              <a:buNone/>
              <a:defRPr sz="1000">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BLANK_3">
    <p:spTree>
      <p:nvGrpSpPr>
        <p:cNvPr id="115" name="Shape 11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1.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dk2"/>
        </a:solidFill>
      </p:bgPr>
    </p:bg>
    <p:spTree>
      <p:nvGrpSpPr>
        <p:cNvPr id="5" name="Shape 5"/>
        <p:cNvGrpSpPr/>
        <p:nvPr/>
      </p:nvGrpSpPr>
      <p:grpSpPr>
        <a:xfrm>
          <a:off x="0" y="0"/>
          <a:ext cx="0" cy="0"/>
          <a:chOff x="0" y="0"/>
          <a:chExt cx="0" cy="0"/>
        </a:xfrm>
      </p:grpSpPr>
      <p:sp>
        <p:nvSpPr>
          <p:cNvPr id="6" name="Google Shape;6;p1"/>
          <p:cNvSpPr/>
          <p:nvPr/>
        </p:nvSpPr>
        <p:spPr>
          <a:xfrm>
            <a:off x="326551" y="383684"/>
            <a:ext cx="8484300" cy="4369500"/>
          </a:xfrm>
          <a:prstGeom prst="rect">
            <a:avLst/>
          </a:prstGeom>
          <a:noFill/>
          <a:ln cap="flat" cmpd="sng" w="63350">
            <a:solidFill>
              <a:schemeClr val="lt1"/>
            </a:solidFill>
            <a:prstDash val="solid"/>
            <a:round/>
            <a:headEnd len="sm" w="sm" type="none"/>
            <a:tailEnd len="sm" w="sm" type="none"/>
          </a:ln>
        </p:spPr>
        <p:txBody>
          <a:bodyPr anchorCtr="0" anchor="ctr" bIns="82925" lIns="82925" spcFirstLastPara="1" rIns="82925" wrap="square" tIns="82925">
            <a:noAutofit/>
          </a:bodyPr>
          <a:lstStyle/>
          <a:p>
            <a:pPr indent="0" lvl="0" marL="0" rtl="0" algn="l">
              <a:spcBef>
                <a:spcPts val="0"/>
              </a:spcBef>
              <a:spcAft>
                <a:spcPts val="0"/>
              </a:spcAft>
              <a:buNone/>
            </a:pPr>
            <a:r>
              <a:t/>
            </a:r>
            <a:endParaRPr>
              <a:latin typeface="Nunito"/>
              <a:ea typeface="Nunito"/>
              <a:cs typeface="Nunito"/>
              <a:sym typeface="Nunito"/>
            </a:endParaRPr>
          </a:p>
        </p:txBody>
      </p:sp>
      <p:sp>
        <p:nvSpPr>
          <p:cNvPr id="7" name="Google Shape;7;p1"/>
          <p:cNvSpPr txBox="1"/>
          <p:nvPr>
            <p:ph type="title"/>
          </p:nvPr>
        </p:nvSpPr>
        <p:spPr>
          <a:xfrm>
            <a:off x="487375" y="445025"/>
            <a:ext cx="81693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2800"/>
              <a:buFont typeface="Poppins"/>
              <a:buNone/>
              <a:defRPr b="1" sz="2800">
                <a:solidFill>
                  <a:schemeClr val="lt1"/>
                </a:solidFill>
                <a:latin typeface="Poppins"/>
                <a:ea typeface="Poppins"/>
                <a:cs typeface="Poppins"/>
                <a:sym typeface="Poppins"/>
              </a:defRPr>
            </a:lvl1pPr>
            <a:lvl2pPr lvl="1" rtl="0">
              <a:spcBef>
                <a:spcPts val="0"/>
              </a:spcBef>
              <a:spcAft>
                <a:spcPts val="0"/>
              </a:spcAft>
              <a:buClr>
                <a:schemeClr val="lt1"/>
              </a:buClr>
              <a:buSzPts val="2800"/>
              <a:buFont typeface="Poppins"/>
              <a:buNone/>
              <a:defRPr b="1" sz="2800">
                <a:solidFill>
                  <a:schemeClr val="lt1"/>
                </a:solidFill>
                <a:latin typeface="Poppins"/>
                <a:ea typeface="Poppins"/>
                <a:cs typeface="Poppins"/>
                <a:sym typeface="Poppins"/>
              </a:defRPr>
            </a:lvl2pPr>
            <a:lvl3pPr lvl="2" rtl="0">
              <a:spcBef>
                <a:spcPts val="0"/>
              </a:spcBef>
              <a:spcAft>
                <a:spcPts val="0"/>
              </a:spcAft>
              <a:buClr>
                <a:schemeClr val="lt1"/>
              </a:buClr>
              <a:buSzPts val="2800"/>
              <a:buFont typeface="Poppins"/>
              <a:buNone/>
              <a:defRPr b="1" sz="2800">
                <a:solidFill>
                  <a:schemeClr val="lt1"/>
                </a:solidFill>
                <a:latin typeface="Poppins"/>
                <a:ea typeface="Poppins"/>
                <a:cs typeface="Poppins"/>
                <a:sym typeface="Poppins"/>
              </a:defRPr>
            </a:lvl3pPr>
            <a:lvl4pPr lvl="3" rtl="0">
              <a:spcBef>
                <a:spcPts val="0"/>
              </a:spcBef>
              <a:spcAft>
                <a:spcPts val="0"/>
              </a:spcAft>
              <a:buClr>
                <a:schemeClr val="lt1"/>
              </a:buClr>
              <a:buSzPts val="2800"/>
              <a:buFont typeface="Poppins"/>
              <a:buNone/>
              <a:defRPr b="1" sz="2800">
                <a:solidFill>
                  <a:schemeClr val="lt1"/>
                </a:solidFill>
                <a:latin typeface="Poppins"/>
                <a:ea typeface="Poppins"/>
                <a:cs typeface="Poppins"/>
                <a:sym typeface="Poppins"/>
              </a:defRPr>
            </a:lvl4pPr>
            <a:lvl5pPr lvl="4" rtl="0">
              <a:spcBef>
                <a:spcPts val="0"/>
              </a:spcBef>
              <a:spcAft>
                <a:spcPts val="0"/>
              </a:spcAft>
              <a:buClr>
                <a:schemeClr val="lt1"/>
              </a:buClr>
              <a:buSzPts val="2800"/>
              <a:buFont typeface="Poppins"/>
              <a:buNone/>
              <a:defRPr b="1" sz="2800">
                <a:solidFill>
                  <a:schemeClr val="lt1"/>
                </a:solidFill>
                <a:latin typeface="Poppins"/>
                <a:ea typeface="Poppins"/>
                <a:cs typeface="Poppins"/>
                <a:sym typeface="Poppins"/>
              </a:defRPr>
            </a:lvl5pPr>
            <a:lvl6pPr lvl="5" rtl="0">
              <a:spcBef>
                <a:spcPts val="0"/>
              </a:spcBef>
              <a:spcAft>
                <a:spcPts val="0"/>
              </a:spcAft>
              <a:buClr>
                <a:schemeClr val="lt1"/>
              </a:buClr>
              <a:buSzPts val="2800"/>
              <a:buFont typeface="Poppins"/>
              <a:buNone/>
              <a:defRPr b="1" sz="2800">
                <a:solidFill>
                  <a:schemeClr val="lt1"/>
                </a:solidFill>
                <a:latin typeface="Poppins"/>
                <a:ea typeface="Poppins"/>
                <a:cs typeface="Poppins"/>
                <a:sym typeface="Poppins"/>
              </a:defRPr>
            </a:lvl6pPr>
            <a:lvl7pPr lvl="6" rtl="0">
              <a:spcBef>
                <a:spcPts val="0"/>
              </a:spcBef>
              <a:spcAft>
                <a:spcPts val="0"/>
              </a:spcAft>
              <a:buClr>
                <a:schemeClr val="lt1"/>
              </a:buClr>
              <a:buSzPts val="2800"/>
              <a:buFont typeface="Poppins"/>
              <a:buNone/>
              <a:defRPr b="1" sz="2800">
                <a:solidFill>
                  <a:schemeClr val="lt1"/>
                </a:solidFill>
                <a:latin typeface="Poppins"/>
                <a:ea typeface="Poppins"/>
                <a:cs typeface="Poppins"/>
                <a:sym typeface="Poppins"/>
              </a:defRPr>
            </a:lvl7pPr>
            <a:lvl8pPr lvl="7" rtl="0">
              <a:spcBef>
                <a:spcPts val="0"/>
              </a:spcBef>
              <a:spcAft>
                <a:spcPts val="0"/>
              </a:spcAft>
              <a:buClr>
                <a:schemeClr val="lt1"/>
              </a:buClr>
              <a:buSzPts val="2800"/>
              <a:buFont typeface="Poppins"/>
              <a:buNone/>
              <a:defRPr b="1" sz="2800">
                <a:solidFill>
                  <a:schemeClr val="lt1"/>
                </a:solidFill>
                <a:latin typeface="Poppins"/>
                <a:ea typeface="Poppins"/>
                <a:cs typeface="Poppins"/>
                <a:sym typeface="Poppins"/>
              </a:defRPr>
            </a:lvl8pPr>
            <a:lvl9pPr lvl="8" rtl="0">
              <a:spcBef>
                <a:spcPts val="0"/>
              </a:spcBef>
              <a:spcAft>
                <a:spcPts val="0"/>
              </a:spcAft>
              <a:buClr>
                <a:schemeClr val="lt1"/>
              </a:buClr>
              <a:buSzPts val="2800"/>
              <a:buFont typeface="Poppins"/>
              <a:buNone/>
              <a:defRPr b="1" sz="2800">
                <a:solidFill>
                  <a:schemeClr val="lt1"/>
                </a:solidFill>
                <a:latin typeface="Poppins"/>
                <a:ea typeface="Poppins"/>
                <a:cs typeface="Poppins"/>
                <a:sym typeface="Poppins"/>
              </a:defRPr>
            </a:lvl9pPr>
          </a:lstStyle>
          <a:p/>
        </p:txBody>
      </p:sp>
      <p:sp>
        <p:nvSpPr>
          <p:cNvPr id="8" name="Google Shape;8;p1"/>
          <p:cNvSpPr txBox="1"/>
          <p:nvPr>
            <p:ph idx="1" type="body"/>
          </p:nvPr>
        </p:nvSpPr>
        <p:spPr>
          <a:xfrm>
            <a:off x="487375" y="1152475"/>
            <a:ext cx="81693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lt1"/>
              </a:buClr>
              <a:buSzPts val="1800"/>
              <a:buFont typeface="Poppins"/>
              <a:buChar char="●"/>
              <a:defRPr sz="1800">
                <a:solidFill>
                  <a:schemeClr val="lt1"/>
                </a:solidFill>
                <a:latin typeface="Poppins"/>
                <a:ea typeface="Poppins"/>
                <a:cs typeface="Poppins"/>
                <a:sym typeface="Poppins"/>
              </a:defRPr>
            </a:lvl1pPr>
            <a:lvl2pPr indent="-317500" lvl="1" marL="914400" rtl="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2pPr>
            <a:lvl3pPr indent="-317500" lvl="2" marL="1371600" rtl="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3pPr>
            <a:lvl4pPr indent="-317500" lvl="3" marL="1828800" rtl="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4pPr>
            <a:lvl5pPr indent="-317500" lvl="4" marL="2286000" rtl="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5pPr>
            <a:lvl6pPr indent="-317500" lvl="5" marL="2743200" rtl="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6pPr>
            <a:lvl7pPr indent="-317500" lvl="6" marL="3200400" rtl="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7pPr>
            <a:lvl8pPr indent="-317500" lvl="7" marL="3657600" rtl="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8pPr>
            <a:lvl9pPr indent="-317500" lvl="8" marL="4114800" rtl="0">
              <a:lnSpc>
                <a:spcPct val="115000"/>
              </a:lnSpc>
              <a:spcBef>
                <a:spcPts val="1600"/>
              </a:spcBef>
              <a:spcAft>
                <a:spcPts val="1600"/>
              </a:spcAft>
              <a:buClr>
                <a:schemeClr val="lt1"/>
              </a:buClr>
              <a:buSzPts val="1400"/>
              <a:buFont typeface="Poppins"/>
              <a:buChar char="■"/>
              <a:defRPr>
                <a:solidFill>
                  <a:schemeClr val="lt1"/>
                </a:solidFill>
                <a:latin typeface="Poppins"/>
                <a:ea typeface="Poppins"/>
                <a:cs typeface="Poppins"/>
                <a:sym typeface="Poppins"/>
              </a:defRPr>
            </a:lvl9pPr>
          </a:lstStyle>
          <a:p/>
        </p:txBody>
      </p:sp>
      <p:sp>
        <p:nvSpPr>
          <p:cNvPr id="9" name="Google Shape;9;p1"/>
          <p:cNvSpPr txBox="1"/>
          <p:nvPr>
            <p:ph idx="12" type="sldNum"/>
          </p:nvPr>
        </p:nvSpPr>
        <p:spPr>
          <a:xfrm>
            <a:off x="8548658" y="47394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rgbClr val="EEEEEE"/>
                </a:solidFill>
              </a:defRPr>
            </a:lvl1pPr>
            <a:lvl2pPr lvl="1" rtl="0" algn="r">
              <a:buNone/>
              <a:defRPr sz="1000">
                <a:solidFill>
                  <a:srgbClr val="EEEEEE"/>
                </a:solidFill>
              </a:defRPr>
            </a:lvl2pPr>
            <a:lvl3pPr lvl="2" rtl="0" algn="r">
              <a:buNone/>
              <a:defRPr sz="1000">
                <a:solidFill>
                  <a:srgbClr val="EEEEEE"/>
                </a:solidFill>
              </a:defRPr>
            </a:lvl3pPr>
            <a:lvl4pPr lvl="3" rtl="0" algn="r">
              <a:buNone/>
              <a:defRPr sz="1000">
                <a:solidFill>
                  <a:srgbClr val="EEEEEE"/>
                </a:solidFill>
              </a:defRPr>
            </a:lvl4pPr>
            <a:lvl5pPr lvl="4" rtl="0" algn="r">
              <a:buNone/>
              <a:defRPr sz="1000">
                <a:solidFill>
                  <a:srgbClr val="EEEEEE"/>
                </a:solidFill>
              </a:defRPr>
            </a:lvl5pPr>
            <a:lvl6pPr lvl="5" rtl="0" algn="r">
              <a:buNone/>
              <a:defRPr sz="1000">
                <a:solidFill>
                  <a:srgbClr val="EEEEEE"/>
                </a:solidFill>
              </a:defRPr>
            </a:lvl6pPr>
            <a:lvl7pPr lvl="6" rtl="0" algn="r">
              <a:buNone/>
              <a:defRPr sz="1000">
                <a:solidFill>
                  <a:srgbClr val="EEEEEE"/>
                </a:solidFill>
              </a:defRPr>
            </a:lvl7pPr>
            <a:lvl8pPr lvl="7" rtl="0" algn="r">
              <a:buNone/>
              <a:defRPr sz="1000">
                <a:solidFill>
                  <a:srgbClr val="EEEEEE"/>
                </a:solidFill>
              </a:defRPr>
            </a:lvl8pPr>
            <a:lvl9pPr lvl="8" rtl="0" algn="r">
              <a:buNone/>
              <a:defRPr sz="1000">
                <a:solidFill>
                  <a:srgbClr val="EEEEEE"/>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accent2"/>
        </a:solidFill>
      </p:bgPr>
    </p:bg>
    <p:spTree>
      <p:nvGrpSpPr>
        <p:cNvPr id="66" name="Shape 66"/>
        <p:cNvGrpSpPr/>
        <p:nvPr/>
      </p:nvGrpSpPr>
      <p:grpSpPr>
        <a:xfrm>
          <a:off x="0" y="0"/>
          <a:ext cx="0" cy="0"/>
          <a:chOff x="0" y="0"/>
          <a:chExt cx="0" cy="0"/>
        </a:xfrm>
      </p:grpSpPr>
      <p:sp>
        <p:nvSpPr>
          <p:cNvPr id="67" name="Google Shape;67;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 name="Google Shape;68;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lt2"/>
              </a:buClr>
              <a:buSzPts val="1800"/>
              <a:buChar char="●"/>
              <a:defRPr sz="1800">
                <a:solidFill>
                  <a:schemeClr val="lt2"/>
                </a:solidFill>
              </a:defRPr>
            </a:lvl1pPr>
            <a:lvl2pPr indent="-317500" lvl="1" marL="914400" rtl="0">
              <a:lnSpc>
                <a:spcPct val="115000"/>
              </a:lnSpc>
              <a:spcBef>
                <a:spcPts val="1600"/>
              </a:spcBef>
              <a:spcAft>
                <a:spcPts val="0"/>
              </a:spcAft>
              <a:buClr>
                <a:schemeClr val="lt2"/>
              </a:buClr>
              <a:buSzPts val="1400"/>
              <a:buChar char="○"/>
              <a:defRPr>
                <a:solidFill>
                  <a:schemeClr val="lt2"/>
                </a:solidFill>
              </a:defRPr>
            </a:lvl2pPr>
            <a:lvl3pPr indent="-317500" lvl="2" marL="1371600" rtl="0">
              <a:lnSpc>
                <a:spcPct val="115000"/>
              </a:lnSpc>
              <a:spcBef>
                <a:spcPts val="1600"/>
              </a:spcBef>
              <a:spcAft>
                <a:spcPts val="0"/>
              </a:spcAft>
              <a:buClr>
                <a:schemeClr val="lt2"/>
              </a:buClr>
              <a:buSzPts val="1400"/>
              <a:buChar char="■"/>
              <a:defRPr>
                <a:solidFill>
                  <a:schemeClr val="lt2"/>
                </a:solidFill>
              </a:defRPr>
            </a:lvl3pPr>
            <a:lvl4pPr indent="-317500" lvl="3" marL="1828800" rtl="0">
              <a:lnSpc>
                <a:spcPct val="115000"/>
              </a:lnSpc>
              <a:spcBef>
                <a:spcPts val="1600"/>
              </a:spcBef>
              <a:spcAft>
                <a:spcPts val="0"/>
              </a:spcAft>
              <a:buClr>
                <a:schemeClr val="lt2"/>
              </a:buClr>
              <a:buSzPts val="1400"/>
              <a:buChar char="●"/>
              <a:defRPr>
                <a:solidFill>
                  <a:schemeClr val="lt2"/>
                </a:solidFill>
              </a:defRPr>
            </a:lvl4pPr>
            <a:lvl5pPr indent="-317500" lvl="4" marL="2286000" rtl="0">
              <a:lnSpc>
                <a:spcPct val="115000"/>
              </a:lnSpc>
              <a:spcBef>
                <a:spcPts val="1600"/>
              </a:spcBef>
              <a:spcAft>
                <a:spcPts val="0"/>
              </a:spcAft>
              <a:buClr>
                <a:schemeClr val="lt2"/>
              </a:buClr>
              <a:buSzPts val="1400"/>
              <a:buChar char="○"/>
              <a:defRPr>
                <a:solidFill>
                  <a:schemeClr val="lt2"/>
                </a:solidFill>
              </a:defRPr>
            </a:lvl5pPr>
            <a:lvl6pPr indent="-317500" lvl="5" marL="2743200" rtl="0">
              <a:lnSpc>
                <a:spcPct val="115000"/>
              </a:lnSpc>
              <a:spcBef>
                <a:spcPts val="1600"/>
              </a:spcBef>
              <a:spcAft>
                <a:spcPts val="0"/>
              </a:spcAft>
              <a:buClr>
                <a:schemeClr val="lt2"/>
              </a:buClr>
              <a:buSzPts val="1400"/>
              <a:buChar char="■"/>
              <a:defRPr>
                <a:solidFill>
                  <a:schemeClr val="lt2"/>
                </a:solidFill>
              </a:defRPr>
            </a:lvl6pPr>
            <a:lvl7pPr indent="-317500" lvl="6" marL="3200400" rtl="0">
              <a:lnSpc>
                <a:spcPct val="115000"/>
              </a:lnSpc>
              <a:spcBef>
                <a:spcPts val="1600"/>
              </a:spcBef>
              <a:spcAft>
                <a:spcPts val="0"/>
              </a:spcAft>
              <a:buClr>
                <a:schemeClr val="lt2"/>
              </a:buClr>
              <a:buSzPts val="1400"/>
              <a:buChar char="●"/>
              <a:defRPr>
                <a:solidFill>
                  <a:schemeClr val="lt2"/>
                </a:solidFill>
              </a:defRPr>
            </a:lvl7pPr>
            <a:lvl8pPr indent="-317500" lvl="7" marL="3657600" rtl="0">
              <a:lnSpc>
                <a:spcPct val="115000"/>
              </a:lnSpc>
              <a:spcBef>
                <a:spcPts val="1600"/>
              </a:spcBef>
              <a:spcAft>
                <a:spcPts val="0"/>
              </a:spcAft>
              <a:buClr>
                <a:schemeClr val="lt2"/>
              </a:buClr>
              <a:buSzPts val="1400"/>
              <a:buChar char="○"/>
              <a:defRPr>
                <a:solidFill>
                  <a:schemeClr val="lt2"/>
                </a:solidFill>
              </a:defRPr>
            </a:lvl8pPr>
            <a:lvl9pPr indent="-317500" lvl="8" marL="4114800" rtl="0">
              <a:lnSpc>
                <a:spcPct val="115000"/>
              </a:lnSpc>
              <a:spcBef>
                <a:spcPts val="1600"/>
              </a:spcBef>
              <a:spcAft>
                <a:spcPts val="1600"/>
              </a:spcAft>
              <a:buClr>
                <a:schemeClr val="lt2"/>
              </a:buClr>
              <a:buSzPts val="1400"/>
              <a:buChar char="■"/>
              <a:defRPr>
                <a:solidFill>
                  <a:schemeClr val="lt2"/>
                </a:solidFill>
              </a:defRPr>
            </a:lvl9pPr>
          </a:lstStyle>
          <a:p/>
        </p:txBody>
      </p:sp>
      <p:sp>
        <p:nvSpPr>
          <p:cNvPr id="69" name="Google Shape;6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lt2"/>
                </a:solidFill>
              </a:defRPr>
            </a:lvl1pPr>
            <a:lvl2pPr lvl="1" rtl="0" algn="r">
              <a:buNone/>
              <a:defRPr sz="1000">
                <a:solidFill>
                  <a:schemeClr val="lt2"/>
                </a:solidFill>
              </a:defRPr>
            </a:lvl2pPr>
            <a:lvl3pPr lvl="2" rtl="0" algn="r">
              <a:buNone/>
              <a:defRPr sz="1000">
                <a:solidFill>
                  <a:schemeClr val="lt2"/>
                </a:solidFill>
              </a:defRPr>
            </a:lvl3pPr>
            <a:lvl4pPr lvl="3" rtl="0" algn="r">
              <a:buNone/>
              <a:defRPr sz="1000">
                <a:solidFill>
                  <a:schemeClr val="lt2"/>
                </a:solidFill>
              </a:defRPr>
            </a:lvl4pPr>
            <a:lvl5pPr lvl="4" rtl="0" algn="r">
              <a:buNone/>
              <a:defRPr sz="1000">
                <a:solidFill>
                  <a:schemeClr val="lt2"/>
                </a:solidFill>
              </a:defRPr>
            </a:lvl5pPr>
            <a:lvl6pPr lvl="5" rtl="0" algn="r">
              <a:buNone/>
              <a:defRPr sz="1000">
                <a:solidFill>
                  <a:schemeClr val="lt2"/>
                </a:solidFill>
              </a:defRPr>
            </a:lvl6pPr>
            <a:lvl7pPr lvl="6" rtl="0" algn="r">
              <a:buNone/>
              <a:defRPr sz="1000">
                <a:solidFill>
                  <a:schemeClr val="lt2"/>
                </a:solidFill>
              </a:defRPr>
            </a:lvl7pPr>
            <a:lvl8pPr lvl="7" rtl="0" algn="r">
              <a:buNone/>
              <a:defRPr sz="1000">
                <a:solidFill>
                  <a:schemeClr val="lt2"/>
                </a:solidFill>
              </a:defRPr>
            </a:lvl8pPr>
            <a:lvl9pPr lvl="8" rtl="0"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30.png"/><Relationship Id="rId6" Type="http://schemas.openxmlformats.org/officeDocument/2006/relationships/image" Target="../media/image18.png"/></Relationships>
</file>

<file path=ppt/slides/_rels/slide2.xml.rels><?xml version="1.0" encoding="UTF-8" standalone="yes"?><Relationships xmlns="http://schemas.openxmlformats.org/package/2006/relationships"><Relationship Id="rId11" Type="http://schemas.openxmlformats.org/officeDocument/2006/relationships/hyperlink" Target="https://docs.google.com/presentation/d/1sGknWSmE-qkzGRsaFfTyS8QHCGldFKMbfjIITSG7FgM/edit?usp=sharing" TargetMode="External"/><Relationship Id="rId10" Type="http://schemas.openxmlformats.org/officeDocument/2006/relationships/hyperlink" Target="https://docs.google.com/presentation/d/1rhB4QGtb_8VBEtdeulk5ty5Jp9uqi-nR-Xp2ktzbUxQ/edit?usp=sharing" TargetMode="External"/><Relationship Id="rId13" Type="http://schemas.openxmlformats.org/officeDocument/2006/relationships/hyperlink" Target="http://builders.ottodiy.com/" TargetMode="External"/><Relationship Id="rId12" Type="http://schemas.openxmlformats.org/officeDocument/2006/relationships/hyperlink" Target="https://docs.google.com/presentation/d/1THDvENVQcUQUiuR1XwC0KEPMfa5On3QNu9M6ggWMBzE/edit#slide=id.gd6cd85330f_0_436" TargetMode="External"/><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slide" Target="/ppt/slides/slide6.xml"/><Relationship Id="rId9" Type="http://schemas.openxmlformats.org/officeDocument/2006/relationships/hyperlink" Target="https://docs.google.com/presentation/d/1jh1YUd1DXlZO7h1t5rbZ6TVFUV2EXkUZw6Xn3NSr9KY/edit?usp=sharing" TargetMode="External"/><Relationship Id="rId5" Type="http://schemas.openxmlformats.org/officeDocument/2006/relationships/slide" Target="/ppt/slides/slide10.xml"/><Relationship Id="rId6" Type="http://schemas.openxmlformats.org/officeDocument/2006/relationships/slide" Target="/ppt/slides/slide13.xml"/><Relationship Id="rId7" Type="http://schemas.openxmlformats.org/officeDocument/2006/relationships/slide" Target="/ppt/slides/slide20.xml"/><Relationship Id="rId8" Type="http://schemas.openxmlformats.org/officeDocument/2006/relationships/slide" Target="/ppt/slides/slide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9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hyperlink" Target="https://www.ottodiy.com/store#!/Otto-DIY-builder-kit/p/135022769/category=0" TargetMode="Externa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hyperlink" Target="http://builders.ottodiy.com/" TargetMode="Externa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6.png"/><Relationship Id="rId9" Type="http://schemas.openxmlformats.org/officeDocument/2006/relationships/image" Target="../media/image3.png"/><Relationship Id="rId5" Type="http://schemas.openxmlformats.org/officeDocument/2006/relationships/image" Target="../media/image43.png"/><Relationship Id="rId6" Type="http://schemas.openxmlformats.org/officeDocument/2006/relationships/image" Target="../media/image10.png"/><Relationship Id="rId7" Type="http://schemas.openxmlformats.org/officeDocument/2006/relationships/image" Target="../media/image26.png"/><Relationship Id="rId8" Type="http://schemas.openxmlformats.org/officeDocument/2006/relationships/image" Target="../media/image3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1.jpg"/><Relationship Id="rId5" Type="http://schemas.openxmlformats.org/officeDocument/2006/relationships/image" Target="../media/image3.png"/><Relationship Id="rId6"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hyperlink" Target="https://youtu.be/w7IcB6HTTqM" TargetMode="External"/><Relationship Id="rId4" Type="http://schemas.openxmlformats.org/officeDocument/2006/relationships/image" Target="../media/image21.png"/><Relationship Id="rId9" Type="http://schemas.openxmlformats.org/officeDocument/2006/relationships/image" Target="../media/image16.png"/><Relationship Id="rId5" Type="http://schemas.openxmlformats.org/officeDocument/2006/relationships/image" Target="../media/image31.png"/><Relationship Id="rId6" Type="http://schemas.openxmlformats.org/officeDocument/2006/relationships/image" Target="../media/image15.png"/><Relationship Id="rId7" Type="http://schemas.openxmlformats.org/officeDocument/2006/relationships/image" Target="../media/image52.png"/><Relationship Id="rId8" Type="http://schemas.openxmlformats.org/officeDocument/2006/relationships/image" Target="../media/image4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hyperlink" Target="http://www.youtube.com/watch?v=VD6sgTo6NOY" TargetMode="Externa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hyperlink" Target="https://www.ottodiy.com/blog/faq" TargetMode="Externa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24.pn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hyperlink" Target="https://www.prusa3d.com/prusaslicer/" TargetMode="External"/><Relationship Id="rId4" Type="http://schemas.openxmlformats.org/officeDocument/2006/relationships/image" Target="../media/image43.png"/><Relationship Id="rId5"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2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36.png"/><Relationship Id="rId4" Type="http://schemas.openxmlformats.org/officeDocument/2006/relationships/image" Target="../media/image3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3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33.png"/><Relationship Id="rId4" Type="http://schemas.openxmlformats.org/officeDocument/2006/relationships/image" Target="../media/image35.png"/><Relationship Id="rId5" Type="http://schemas.openxmlformats.org/officeDocument/2006/relationships/image" Target="../media/image39.png"/><Relationship Id="rId6"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4.xml"/><Relationship Id="rId3" Type="http://schemas.openxmlformats.org/officeDocument/2006/relationships/hyperlink" Target="https://www.ottodiy.com/academy#3"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hyperlink" Target="https://www.ottodiy.com/software" TargetMode="External"/><Relationship Id="rId4" Type="http://schemas.openxmlformats.org/officeDocument/2006/relationships/hyperlink" Target="https://docs.google.com/presentation/d/1rhB4QGtb_8VBEtdeulk5ty5Jp9uqi-nR-Xp2ktzbUxQ/edit#slide=id.p" TargetMode="External"/><Relationship Id="rId5" Type="http://schemas.openxmlformats.org/officeDocument/2006/relationships/hyperlink" Target="https://www.ottodiy.com/software" TargetMode="External"/><Relationship Id="rId6"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hyperlink" Target="http://www.youtube.com/watch?v=h3jog4-qTQY" TargetMode="External"/><Relationship Id="rId4" Type="http://schemas.openxmlformats.org/officeDocument/2006/relationships/image" Target="../media/image4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72.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hyperlink" Target="https://docs.google.com/presentation/d/1jh1YUd1DXlZO7h1t5rbZ6TVFUV2EXkUZw6Xn3NSr9KY/edit?usp=sharing" TargetMode="External"/><Relationship Id="rId4" Type="http://schemas.openxmlformats.org/officeDocument/2006/relationships/image" Target="../media/image42.png"/><Relationship Id="rId5" Type="http://schemas.openxmlformats.org/officeDocument/2006/relationships/hyperlink" Target="https://docs.google.com/presentation/d/1jh1YUd1DXlZO7h1t5rbZ6TVFUV2EXkUZw6Xn3NSr9KY/edit?usp=sharing" TargetMode="External"/><Relationship Id="rId6" Type="http://schemas.openxmlformats.org/officeDocument/2006/relationships/image" Target="../media/image56.gif"/><Relationship Id="rId7" Type="http://schemas.openxmlformats.org/officeDocument/2006/relationships/hyperlink" Target="https://docs.google.com/presentation/d/1jh1YUd1DXlZO7h1t5rbZ6TVFUV2EXkUZw6Xn3NSr9KY/edit?usp=sharing"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76.png"/><Relationship Id="rId4" Type="http://schemas.openxmlformats.org/officeDocument/2006/relationships/image" Target="../media/image59.png"/><Relationship Id="rId9" Type="http://schemas.openxmlformats.org/officeDocument/2006/relationships/image" Target="../media/image1.png"/><Relationship Id="rId5" Type="http://schemas.openxmlformats.org/officeDocument/2006/relationships/image" Target="../media/image73.png"/><Relationship Id="rId6" Type="http://schemas.openxmlformats.org/officeDocument/2006/relationships/hyperlink" Target="https://docs.google.com/presentation/d/1sGknWSmE-qkzGRsaFfTyS8QHCGldFKMbfjIITSG7FgM/edit#slide=id.g911680b460_2_0" TargetMode="External"/><Relationship Id="rId7" Type="http://schemas.openxmlformats.org/officeDocument/2006/relationships/hyperlink" Target="https://docs.google.com/presentation/d/1sGknWSmE-qkzGRsaFfTyS8QHCGldFKMbfjIITSG7FgM/edit#slide=id.g911680b460_2_0" TargetMode="External"/><Relationship Id="rId8" Type="http://schemas.openxmlformats.org/officeDocument/2006/relationships/hyperlink" Target="https://youtu.be/oMY6p6zNqz4"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 Id="rId3" Type="http://schemas.openxmlformats.org/officeDocument/2006/relationships/image" Target="../media/image4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5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 Id="rId3" Type="http://schemas.openxmlformats.org/officeDocument/2006/relationships/image" Target="../media/image5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6.xml"/><Relationship Id="rId3" Type="http://schemas.openxmlformats.org/officeDocument/2006/relationships/image" Target="../media/image4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 Id="rId3" Type="http://schemas.openxmlformats.org/officeDocument/2006/relationships/image" Target="../media/image6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 Id="rId3" Type="http://schemas.openxmlformats.org/officeDocument/2006/relationships/image" Target="../media/image5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6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5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 Id="rId3" Type="http://schemas.openxmlformats.org/officeDocument/2006/relationships/image" Target="../media/image58.jpg"/><Relationship Id="rId4" Type="http://schemas.openxmlformats.org/officeDocument/2006/relationships/image" Target="../media/image57.png"/><Relationship Id="rId5" Type="http://schemas.openxmlformats.org/officeDocument/2006/relationships/hyperlink" Target="https://www.ottodiy.com/design"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97.jpg"/><Relationship Id="rId4" Type="http://schemas.openxmlformats.org/officeDocument/2006/relationships/image" Target="../media/image70.png"/><Relationship Id="rId5" Type="http://schemas.openxmlformats.org/officeDocument/2006/relationships/image" Target="../media/image55.png"/><Relationship Id="rId6" Type="http://schemas.openxmlformats.org/officeDocument/2006/relationships/image" Target="../media/image84.jpg"/></Relationships>
</file>

<file path=ppt/slides/_rels/slide43.xml.rels><?xml version="1.0" encoding="UTF-8" standalone="yes"?><Relationships xmlns="http://schemas.openxmlformats.org/package/2006/relationships"><Relationship Id="rId20" Type="http://schemas.openxmlformats.org/officeDocument/2006/relationships/image" Target="../media/image80.png"/><Relationship Id="rId22" Type="http://schemas.openxmlformats.org/officeDocument/2006/relationships/image" Target="../media/image101.png"/><Relationship Id="rId21" Type="http://schemas.openxmlformats.org/officeDocument/2006/relationships/image" Target="../media/image93.png"/><Relationship Id="rId24" Type="http://schemas.openxmlformats.org/officeDocument/2006/relationships/image" Target="../media/image99.png"/><Relationship Id="rId23" Type="http://schemas.openxmlformats.org/officeDocument/2006/relationships/image" Target="../media/image96.png"/><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63.jpg"/><Relationship Id="rId4" Type="http://schemas.openxmlformats.org/officeDocument/2006/relationships/image" Target="../media/image64.jpg"/><Relationship Id="rId9" Type="http://schemas.openxmlformats.org/officeDocument/2006/relationships/image" Target="../media/image69.png"/><Relationship Id="rId26" Type="http://schemas.openxmlformats.org/officeDocument/2006/relationships/image" Target="../media/image90.png"/><Relationship Id="rId25" Type="http://schemas.openxmlformats.org/officeDocument/2006/relationships/image" Target="../media/image98.png"/><Relationship Id="rId28" Type="http://schemas.openxmlformats.org/officeDocument/2006/relationships/image" Target="../media/image83.png"/><Relationship Id="rId27" Type="http://schemas.openxmlformats.org/officeDocument/2006/relationships/image" Target="../media/image102.png"/><Relationship Id="rId5" Type="http://schemas.openxmlformats.org/officeDocument/2006/relationships/image" Target="../media/image66.png"/><Relationship Id="rId6" Type="http://schemas.openxmlformats.org/officeDocument/2006/relationships/image" Target="../media/image61.jpg"/><Relationship Id="rId29" Type="http://schemas.openxmlformats.org/officeDocument/2006/relationships/image" Target="../media/image87.png"/><Relationship Id="rId7" Type="http://schemas.openxmlformats.org/officeDocument/2006/relationships/image" Target="../media/image71.png"/><Relationship Id="rId8" Type="http://schemas.openxmlformats.org/officeDocument/2006/relationships/image" Target="../media/image65.png"/><Relationship Id="rId30" Type="http://schemas.openxmlformats.org/officeDocument/2006/relationships/image" Target="../media/image100.png"/><Relationship Id="rId11" Type="http://schemas.openxmlformats.org/officeDocument/2006/relationships/image" Target="../media/image68.png"/><Relationship Id="rId10" Type="http://schemas.openxmlformats.org/officeDocument/2006/relationships/image" Target="../media/image67.png"/><Relationship Id="rId13" Type="http://schemas.openxmlformats.org/officeDocument/2006/relationships/image" Target="../media/image79.png"/><Relationship Id="rId12" Type="http://schemas.openxmlformats.org/officeDocument/2006/relationships/image" Target="../media/image89.png"/><Relationship Id="rId15" Type="http://schemas.openxmlformats.org/officeDocument/2006/relationships/image" Target="../media/image77.png"/><Relationship Id="rId14" Type="http://schemas.openxmlformats.org/officeDocument/2006/relationships/image" Target="../media/image81.png"/><Relationship Id="rId17" Type="http://schemas.openxmlformats.org/officeDocument/2006/relationships/image" Target="../media/image75.png"/><Relationship Id="rId16" Type="http://schemas.openxmlformats.org/officeDocument/2006/relationships/image" Target="../media/image74.png"/><Relationship Id="rId19" Type="http://schemas.openxmlformats.org/officeDocument/2006/relationships/image" Target="../media/image82.png"/><Relationship Id="rId18" Type="http://schemas.openxmlformats.org/officeDocument/2006/relationships/image" Target="../media/image7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86.png"/><Relationship Id="rId4" Type="http://schemas.openxmlformats.org/officeDocument/2006/relationships/image" Target="../media/image85.jpg"/><Relationship Id="rId5" Type="http://schemas.openxmlformats.org/officeDocument/2006/relationships/hyperlink" Target="https://www.ottodiy.com/blog/challenge" TargetMode="External"/><Relationship Id="rId6" Type="http://schemas.openxmlformats.org/officeDocument/2006/relationships/image" Target="../media/image95.png"/><Relationship Id="rId7" Type="http://schemas.openxmlformats.org/officeDocument/2006/relationships/image" Target="../media/image9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hyperlink" Target="https://builders.ottodiy.com/" TargetMode="External"/><Relationship Id="rId4" Type="http://schemas.openxmlformats.org/officeDocument/2006/relationships/image" Target="../media/image91.png"/><Relationship Id="rId5" Type="http://schemas.openxmlformats.org/officeDocument/2006/relationships/hyperlink" Target="http://builders.ottodiy.com/" TargetMode="External"/><Relationship Id="rId6" Type="http://schemas.openxmlformats.org/officeDocument/2006/relationships/image" Target="../media/image8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31"/>
          <p:cNvSpPr txBox="1"/>
          <p:nvPr>
            <p:ph type="title"/>
          </p:nvPr>
        </p:nvSpPr>
        <p:spPr>
          <a:xfrm>
            <a:off x="490250" y="450150"/>
            <a:ext cx="49293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Getting started with Otto DIY robots</a:t>
            </a:r>
            <a:endParaRPr/>
          </a:p>
        </p:txBody>
      </p:sp>
      <p:pic>
        <p:nvPicPr>
          <p:cNvPr id="121" name="Google Shape;121;p31"/>
          <p:cNvPicPr preferRelativeResize="0"/>
          <p:nvPr/>
        </p:nvPicPr>
        <p:blipFill>
          <a:blip r:embed="rId3">
            <a:alphaModFix/>
          </a:blip>
          <a:stretch>
            <a:fillRect/>
          </a:stretch>
        </p:blipFill>
        <p:spPr>
          <a:xfrm rot="-4065594">
            <a:off x="7029755" y="161423"/>
            <a:ext cx="1907541" cy="1907563"/>
          </a:xfrm>
          <a:prstGeom prst="rect">
            <a:avLst/>
          </a:prstGeom>
          <a:noFill/>
          <a:ln>
            <a:noFill/>
          </a:ln>
        </p:spPr>
      </p:pic>
      <p:pic>
        <p:nvPicPr>
          <p:cNvPr id="122" name="Google Shape;122;p31"/>
          <p:cNvPicPr preferRelativeResize="0"/>
          <p:nvPr/>
        </p:nvPicPr>
        <p:blipFill>
          <a:blip r:embed="rId4">
            <a:alphaModFix/>
          </a:blip>
          <a:stretch>
            <a:fillRect/>
          </a:stretch>
        </p:blipFill>
        <p:spPr>
          <a:xfrm rot="-9415774">
            <a:off x="4968496" y="126618"/>
            <a:ext cx="2090067" cy="2090094"/>
          </a:xfrm>
          <a:prstGeom prst="rect">
            <a:avLst/>
          </a:prstGeom>
          <a:noFill/>
          <a:ln>
            <a:noFill/>
          </a:ln>
        </p:spPr>
      </p:pic>
      <p:pic>
        <p:nvPicPr>
          <p:cNvPr id="123" name="Google Shape;123;p31"/>
          <p:cNvPicPr preferRelativeResize="0"/>
          <p:nvPr/>
        </p:nvPicPr>
        <p:blipFill>
          <a:blip r:embed="rId5">
            <a:alphaModFix/>
          </a:blip>
          <a:stretch>
            <a:fillRect/>
          </a:stretch>
        </p:blipFill>
        <p:spPr>
          <a:xfrm>
            <a:off x="7314900" y="3135499"/>
            <a:ext cx="1423350" cy="1603039"/>
          </a:xfrm>
          <a:prstGeom prst="rect">
            <a:avLst/>
          </a:prstGeom>
          <a:noFill/>
          <a:ln>
            <a:noFill/>
          </a:ln>
        </p:spPr>
      </p:pic>
      <p:pic>
        <p:nvPicPr>
          <p:cNvPr id="124" name="Google Shape;124;p31"/>
          <p:cNvPicPr preferRelativeResize="0"/>
          <p:nvPr/>
        </p:nvPicPr>
        <p:blipFill>
          <a:blip r:embed="rId6">
            <a:alphaModFix/>
          </a:blip>
          <a:stretch>
            <a:fillRect/>
          </a:stretch>
        </p:blipFill>
        <p:spPr>
          <a:xfrm>
            <a:off x="5209825" y="3135500"/>
            <a:ext cx="1347610" cy="1603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32"/>
          <p:cNvPicPr preferRelativeResize="0"/>
          <p:nvPr/>
        </p:nvPicPr>
        <p:blipFill>
          <a:blip r:embed="rId3">
            <a:alphaModFix amt="25000"/>
          </a:blip>
          <a:stretch>
            <a:fillRect/>
          </a:stretch>
        </p:blipFill>
        <p:spPr>
          <a:xfrm>
            <a:off x="0" y="-723900"/>
            <a:ext cx="9144000" cy="6096000"/>
          </a:xfrm>
          <a:prstGeom prst="rect">
            <a:avLst/>
          </a:prstGeom>
          <a:noFill/>
          <a:ln>
            <a:noFill/>
          </a:ln>
        </p:spPr>
      </p:pic>
      <p:sp>
        <p:nvSpPr>
          <p:cNvPr id="130" name="Google Shape;130;p32"/>
          <p:cNvSpPr txBox="1"/>
          <p:nvPr>
            <p:ph idx="1" type="body"/>
          </p:nvPr>
        </p:nvSpPr>
        <p:spPr>
          <a:xfrm>
            <a:off x="464100" y="1152475"/>
            <a:ext cx="39999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b="1" lang="en" u="sng">
                <a:hlinkClick action="ppaction://hlinksldjump" r:id="rId4"/>
              </a:rPr>
              <a:t>Introduction</a:t>
            </a:r>
            <a:endParaRPr b="1"/>
          </a:p>
          <a:p>
            <a:pPr indent="-317500" lvl="0" marL="457200" rtl="0" algn="l">
              <a:spcBef>
                <a:spcPts val="0"/>
              </a:spcBef>
              <a:spcAft>
                <a:spcPts val="0"/>
              </a:spcAft>
              <a:buSzPts val="1400"/>
              <a:buChar char="●"/>
            </a:pPr>
            <a:r>
              <a:rPr b="1" lang="en" u="sng">
                <a:hlinkClick action="ppaction://hlinksldjump" r:id="rId5"/>
              </a:rPr>
              <a:t>Types of Otto robots</a:t>
            </a:r>
            <a:endParaRPr b="1"/>
          </a:p>
          <a:p>
            <a:pPr indent="-317500" lvl="0" marL="457200" rtl="0" algn="l">
              <a:spcBef>
                <a:spcPts val="0"/>
              </a:spcBef>
              <a:spcAft>
                <a:spcPts val="0"/>
              </a:spcAft>
              <a:buSzPts val="1400"/>
              <a:buChar char="●"/>
            </a:pPr>
            <a:r>
              <a:rPr b="1" lang="en" u="sng">
                <a:hlinkClick action="ppaction://hlinksldjump" r:id="rId6"/>
              </a:rPr>
              <a:t>Precautions</a:t>
            </a:r>
            <a:endParaRPr b="1"/>
          </a:p>
          <a:p>
            <a:pPr indent="-317500" lvl="0" marL="457200" rtl="0" algn="l">
              <a:spcBef>
                <a:spcPts val="0"/>
              </a:spcBef>
              <a:spcAft>
                <a:spcPts val="0"/>
              </a:spcAft>
              <a:buSzPts val="1400"/>
              <a:buChar char="●"/>
            </a:pPr>
            <a:r>
              <a:rPr b="1" lang="en" u="sng">
                <a:hlinkClick action="ppaction://hlinksldjump" r:id="rId7"/>
              </a:rPr>
              <a:t>Servo Motors care</a:t>
            </a:r>
            <a:endParaRPr b="1"/>
          </a:p>
          <a:p>
            <a:pPr indent="-317500" lvl="0" marL="457200" rtl="0" algn="l">
              <a:spcBef>
                <a:spcPts val="0"/>
              </a:spcBef>
              <a:spcAft>
                <a:spcPts val="0"/>
              </a:spcAft>
              <a:buSzPts val="1400"/>
              <a:buChar char="●"/>
            </a:pPr>
            <a:r>
              <a:rPr b="1" lang="en" u="sng">
                <a:hlinkClick action="ppaction://hlinksldjump" r:id="rId8"/>
              </a:rPr>
              <a:t>Build your own robot</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Other PPT</a:t>
            </a:r>
            <a:endParaRPr b="1"/>
          </a:p>
          <a:p>
            <a:pPr indent="-317500" lvl="0" marL="457200" rtl="0" algn="l">
              <a:spcBef>
                <a:spcPts val="0"/>
              </a:spcBef>
              <a:spcAft>
                <a:spcPts val="0"/>
              </a:spcAft>
              <a:buClr>
                <a:srgbClr val="9900FF"/>
              </a:buClr>
              <a:buSzPts val="1400"/>
              <a:buChar char="●"/>
            </a:pPr>
            <a:r>
              <a:rPr b="1" lang="en" u="sng">
                <a:solidFill>
                  <a:srgbClr val="9900FF"/>
                </a:solidFill>
                <a:hlinkClick r:id="rId9">
                  <a:extLst>
                    <a:ext uri="{A12FA001-AC4F-418D-AE19-62706E023703}">
                      <ahyp:hlinkClr val="tx"/>
                    </a:ext>
                  </a:extLst>
                </a:hlinkClick>
              </a:rPr>
              <a:t>Otto Blockly guide</a:t>
            </a:r>
            <a:endParaRPr b="1">
              <a:solidFill>
                <a:srgbClr val="9900FF"/>
              </a:solidFill>
            </a:endParaRPr>
          </a:p>
          <a:p>
            <a:pPr indent="-317500" lvl="0" marL="457200" rtl="0" algn="l">
              <a:spcBef>
                <a:spcPts val="0"/>
              </a:spcBef>
              <a:spcAft>
                <a:spcPts val="0"/>
              </a:spcAft>
              <a:buClr>
                <a:srgbClr val="9900FF"/>
              </a:buClr>
              <a:buSzPts val="1400"/>
              <a:buChar char="●"/>
            </a:pPr>
            <a:r>
              <a:rPr b="1" lang="en" u="sng">
                <a:solidFill>
                  <a:srgbClr val="9900FF"/>
                </a:solidFill>
                <a:hlinkClick r:id="rId10">
                  <a:extLst>
                    <a:ext uri="{A12FA001-AC4F-418D-AE19-62706E023703}">
                      <ahyp:hlinkClr val="tx"/>
                    </a:ext>
                  </a:extLst>
                </a:hlinkClick>
              </a:rPr>
              <a:t>Otto Arduino Setup/Libraries</a:t>
            </a:r>
            <a:endParaRPr b="1"/>
          </a:p>
          <a:p>
            <a:pPr indent="-317500" lvl="0" marL="457200" rtl="0" algn="l">
              <a:spcBef>
                <a:spcPts val="0"/>
              </a:spcBef>
              <a:spcAft>
                <a:spcPts val="0"/>
              </a:spcAft>
              <a:buClr>
                <a:srgbClr val="9900FF"/>
              </a:buClr>
              <a:buSzPts val="1400"/>
              <a:buChar char="●"/>
            </a:pPr>
            <a:r>
              <a:rPr b="1" lang="en" u="sng">
                <a:solidFill>
                  <a:srgbClr val="9900FF"/>
                </a:solidFill>
                <a:hlinkClick r:id="rId11">
                  <a:extLst>
                    <a:ext uri="{A12FA001-AC4F-418D-AE19-62706E023703}">
                      <ahyp:hlinkClr val="tx"/>
                    </a:ext>
                  </a:extLst>
                </a:hlinkClick>
              </a:rPr>
              <a:t>Bluetooth control setup</a:t>
            </a:r>
            <a:endParaRPr b="1">
              <a:solidFill>
                <a:srgbClr val="9900FF"/>
              </a:solidFill>
            </a:endParaRPr>
          </a:p>
          <a:p>
            <a:pPr indent="-317500" lvl="0" marL="457200" rtl="0" algn="l">
              <a:spcBef>
                <a:spcPts val="0"/>
              </a:spcBef>
              <a:spcAft>
                <a:spcPts val="0"/>
              </a:spcAft>
              <a:buClr>
                <a:schemeClr val="accent5"/>
              </a:buClr>
              <a:buSzPts val="1400"/>
              <a:buChar char="●"/>
            </a:pPr>
            <a:r>
              <a:rPr b="1" lang="en" u="sng">
                <a:solidFill>
                  <a:schemeClr val="accent5"/>
                </a:solidFill>
                <a:hlinkClick r:id="rId12">
                  <a:extLst>
                    <a:ext uri="{A12FA001-AC4F-418D-AE19-62706E023703}">
                      <ahyp:hlinkClr val="tx"/>
                    </a:ext>
                  </a:extLst>
                </a:hlinkClick>
              </a:rPr>
              <a:t>Calibration of servo motors</a:t>
            </a:r>
            <a:r>
              <a:rPr b="1" lang="en">
                <a:solidFill>
                  <a:schemeClr val="accent5"/>
                </a:solidFill>
              </a:rPr>
              <a:t> </a:t>
            </a:r>
            <a:endParaRPr b="1">
              <a:solidFill>
                <a:schemeClr val="accent5"/>
              </a:solidFill>
            </a:endParaRPr>
          </a:p>
          <a:p>
            <a:pPr indent="0" lvl="0" marL="457200" rtl="0" algn="l">
              <a:spcBef>
                <a:spcPts val="0"/>
              </a:spcBef>
              <a:spcAft>
                <a:spcPts val="0"/>
              </a:spcAft>
              <a:buNone/>
            </a:pPr>
            <a:r>
              <a:t/>
            </a:r>
            <a:endParaRPr b="1">
              <a:solidFill>
                <a:srgbClr val="9900FF"/>
              </a:solidFill>
            </a:endParaRPr>
          </a:p>
          <a:p>
            <a:pPr indent="0" lvl="0" marL="0" rtl="0" algn="l">
              <a:spcBef>
                <a:spcPts val="0"/>
              </a:spcBef>
              <a:spcAft>
                <a:spcPts val="0"/>
              </a:spcAft>
              <a:buNone/>
            </a:pPr>
            <a:r>
              <a:rPr b="1" lang="en" u="sng">
                <a:solidFill>
                  <a:schemeClr val="accent5"/>
                </a:solidFill>
                <a:hlinkClick r:id="rId13">
                  <a:extLst>
                    <a:ext uri="{A12FA001-AC4F-418D-AE19-62706E023703}">
                      <ahyp:hlinkClr val="tx"/>
                    </a:ext>
                  </a:extLst>
                </a:hlinkClick>
              </a:rPr>
              <a:t>Find Help in the forum</a:t>
            </a:r>
            <a:endParaRPr b="1">
              <a:solidFill>
                <a:schemeClr val="accent5"/>
              </a:solidFill>
            </a:endParaRPr>
          </a:p>
        </p:txBody>
      </p:sp>
      <p:sp>
        <p:nvSpPr>
          <p:cNvPr id="131" name="Google Shape;131;p32"/>
          <p:cNvSpPr txBox="1"/>
          <p:nvPr>
            <p:ph type="title"/>
          </p:nvPr>
        </p:nvSpPr>
        <p:spPr>
          <a:xfrm>
            <a:off x="487375" y="445025"/>
            <a:ext cx="8169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Index</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33"/>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Otto DIY is headquartered in Czech Republic,  where the term robot and the best open source 3D printer was created. </a:t>
            </a:r>
            <a:endParaRPr/>
          </a:p>
          <a:p>
            <a:pPr indent="0" lvl="0" marL="0" rtl="0" algn="l">
              <a:spcBef>
                <a:spcPts val="1600"/>
              </a:spcBef>
              <a:spcAft>
                <a:spcPts val="0"/>
              </a:spcAft>
              <a:buNone/>
            </a:pPr>
            <a:r>
              <a:rPr lang="en"/>
              <a:t>Thanks to Otto DIY open source nature, it has become one of the most popular 3D printable robot designs in the world due to its simplicity. </a:t>
            </a:r>
            <a:r>
              <a:rPr b="1" lang="en"/>
              <a:t>Otto is the first-ever OSHW (Open Source Hardware) certificated project from the Czech Republic.</a:t>
            </a:r>
            <a:endParaRPr b="1"/>
          </a:p>
          <a:p>
            <a:pPr indent="0" lvl="0" marL="0" rtl="0" algn="l">
              <a:spcBef>
                <a:spcPts val="1600"/>
              </a:spcBef>
              <a:spcAft>
                <a:spcPts val="1600"/>
              </a:spcAft>
              <a:buNone/>
            </a:pPr>
            <a:r>
              <a:rPr lang="en"/>
              <a:t>We are now 3D printing our robots in Europe.</a:t>
            </a:r>
            <a:endParaRPr/>
          </a:p>
        </p:txBody>
      </p:sp>
      <p:sp>
        <p:nvSpPr>
          <p:cNvPr id="137" name="Google Shape;137;p33"/>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a:t>
            </a:r>
            <a:r>
              <a:rPr lang="en"/>
              <a:t>bout Otto DIY</a:t>
            </a:r>
            <a:endParaRPr/>
          </a:p>
        </p:txBody>
      </p:sp>
      <p:pic>
        <p:nvPicPr>
          <p:cNvPr id="138" name="Google Shape;138;p33"/>
          <p:cNvPicPr preferRelativeResize="0"/>
          <p:nvPr/>
        </p:nvPicPr>
        <p:blipFill rotWithShape="1">
          <a:blip r:embed="rId3">
            <a:alphaModFix/>
          </a:blip>
          <a:srcRect b="0" l="0" r="0" t="0"/>
          <a:stretch/>
        </p:blipFill>
        <p:spPr>
          <a:xfrm rot="-7">
            <a:off x="4931250" y="746472"/>
            <a:ext cx="3527073" cy="36369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34"/>
          <p:cNvPicPr preferRelativeResize="0"/>
          <p:nvPr/>
        </p:nvPicPr>
        <p:blipFill rotWithShape="1">
          <a:blip r:embed="rId3">
            <a:alphaModFix/>
          </a:blip>
          <a:srcRect b="0" l="0" r="0" t="23059"/>
          <a:stretch/>
        </p:blipFill>
        <p:spPr>
          <a:xfrm>
            <a:off x="658525" y="750100"/>
            <a:ext cx="3537727" cy="3629299"/>
          </a:xfrm>
          <a:prstGeom prst="rect">
            <a:avLst/>
          </a:prstGeom>
          <a:noFill/>
          <a:ln>
            <a:noFill/>
          </a:ln>
        </p:spPr>
      </p:pic>
      <p:sp>
        <p:nvSpPr>
          <p:cNvPr id="144" name="Google Shape;144;p34"/>
          <p:cNvSpPr txBox="1"/>
          <p:nvPr>
            <p:ph idx="1" type="body"/>
          </p:nvPr>
        </p:nvSpPr>
        <p:spPr>
          <a:xfrm>
            <a:off x="432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Otto DIY robots have been designed by </a:t>
            </a:r>
            <a:r>
              <a:rPr lang="en" sz="1200"/>
              <a:t>robotic enthusiast </a:t>
            </a:r>
            <a:r>
              <a:rPr b="1" lang="en" sz="1200"/>
              <a:t>Camilo Parra, using his skills as a Product Design Engineer</a:t>
            </a:r>
            <a:r>
              <a:rPr lang="en" sz="1200"/>
              <a:t> while working in Shanghai, China for a multinational toy manufacturer in </a:t>
            </a:r>
            <a:r>
              <a:rPr lang="en" sz="1200"/>
              <a:t>2016</a:t>
            </a:r>
            <a:r>
              <a:rPr lang="en" sz="1200"/>
              <a:t>.</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At Xinchejian (新车间) hackerspace in </a:t>
            </a:r>
            <a:r>
              <a:rPr lang="en" sz="1200"/>
              <a:t>China</a:t>
            </a:r>
            <a:r>
              <a:rPr lang="en" sz="1200"/>
              <a:t>, Camilo started to learn and experiment with making DIY robots using microcontrollers, servo motors and 3D printers.</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Soon he </a:t>
            </a:r>
            <a:r>
              <a:rPr lang="en" sz="1200"/>
              <a:t>created</a:t>
            </a:r>
            <a:r>
              <a:rPr lang="en" sz="1200"/>
              <a:t> </a:t>
            </a:r>
            <a:r>
              <a:rPr lang="en" sz="1200"/>
              <a:t>an inexpensive, Beginner's robot called “Otto”, easy to build and code for children.</a:t>
            </a:r>
            <a:endParaRPr sz="1200"/>
          </a:p>
        </p:txBody>
      </p:sp>
      <p:sp>
        <p:nvSpPr>
          <p:cNvPr id="145" name="Google Shape;145;p34"/>
          <p:cNvSpPr txBox="1"/>
          <p:nvPr>
            <p:ph type="title"/>
          </p:nvPr>
        </p:nvSpPr>
        <p:spPr>
          <a:xfrm>
            <a:off x="4323300" y="472825"/>
            <a:ext cx="42981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a:t>
            </a:r>
            <a:r>
              <a:rPr lang="en"/>
              <a:t>bout the creator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35"/>
          <p:cNvPicPr preferRelativeResize="0"/>
          <p:nvPr/>
        </p:nvPicPr>
        <p:blipFill rotWithShape="1">
          <a:blip r:embed="rId3">
            <a:alphaModFix amt="50000"/>
          </a:blip>
          <a:srcRect b="13737" l="0" r="0" t="13730"/>
          <a:stretch/>
        </p:blipFill>
        <p:spPr>
          <a:xfrm>
            <a:off x="0" y="0"/>
            <a:ext cx="9144005" cy="5143497"/>
          </a:xfrm>
          <a:prstGeom prst="rect">
            <a:avLst/>
          </a:prstGeom>
          <a:noFill/>
          <a:ln>
            <a:noFill/>
          </a:ln>
        </p:spPr>
      </p:pic>
      <p:sp>
        <p:nvSpPr>
          <p:cNvPr id="151" name="Google Shape;151;p35"/>
          <p:cNvSpPr txBox="1"/>
          <p:nvPr>
            <p:ph type="ctrTitle"/>
          </p:nvPr>
        </p:nvSpPr>
        <p:spPr>
          <a:xfrm>
            <a:off x="1692425" y="1251525"/>
            <a:ext cx="5736300" cy="2640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700">
                <a:solidFill>
                  <a:schemeClr val="dk1"/>
                </a:solidFill>
                <a:latin typeface="Poppins"/>
                <a:ea typeface="Poppins"/>
                <a:cs typeface="Poppins"/>
                <a:sym typeface="Poppins"/>
              </a:rPr>
              <a:t>Build, Code, Design &amp; Create</a:t>
            </a:r>
            <a:endParaRPr sz="2700">
              <a:solidFill>
                <a:schemeClr val="dk1"/>
              </a:solidFill>
              <a:latin typeface="Poppins"/>
              <a:ea typeface="Poppins"/>
              <a:cs typeface="Poppins"/>
              <a:sym typeface="Poppins"/>
            </a:endParaRPr>
          </a:p>
          <a:p>
            <a:pPr indent="0" lvl="0" marL="0" rtl="0" algn="ctr">
              <a:spcBef>
                <a:spcPts val="0"/>
              </a:spcBef>
              <a:spcAft>
                <a:spcPts val="0"/>
              </a:spcAft>
              <a:buNone/>
            </a:pPr>
            <a:r>
              <a:rPr lang="en" sz="5100">
                <a:solidFill>
                  <a:schemeClr val="dk1"/>
                </a:solidFill>
                <a:latin typeface="Poppins"/>
                <a:ea typeface="Poppins"/>
                <a:cs typeface="Poppins"/>
                <a:sym typeface="Poppins"/>
              </a:rPr>
              <a:t>your own robot</a:t>
            </a:r>
            <a:endParaRPr sz="5100">
              <a:solidFill>
                <a:schemeClr val="dk1"/>
              </a:solidFill>
              <a:latin typeface="Poppins"/>
              <a:ea typeface="Poppins"/>
              <a:cs typeface="Poppins"/>
              <a:sym typeface="Poppins"/>
            </a:endParaRPr>
          </a:p>
          <a:p>
            <a:pPr indent="0" lvl="0" marL="0" rtl="0" algn="ctr">
              <a:spcBef>
                <a:spcPts val="0"/>
              </a:spcBef>
              <a:spcAft>
                <a:spcPts val="0"/>
              </a:spcAft>
              <a:buNone/>
            </a:pPr>
            <a:r>
              <a:rPr b="0" lang="en" sz="5100">
                <a:solidFill>
                  <a:schemeClr val="dk1"/>
                </a:solidFill>
                <a:latin typeface="Poppins"/>
                <a:ea typeface="Poppins"/>
                <a:cs typeface="Poppins"/>
                <a:sym typeface="Poppins"/>
              </a:rPr>
              <a:t>😎</a:t>
            </a:r>
            <a:endParaRPr b="0" sz="5100">
              <a:solidFill>
                <a:schemeClr val="dk1"/>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36">
            <a:hlinkClick r:id="rId3"/>
          </p:cNvPr>
          <p:cNvPicPr preferRelativeResize="0"/>
          <p:nvPr/>
        </p:nvPicPr>
        <p:blipFill rotWithShape="1">
          <a:blip r:embed="rId4">
            <a:alphaModFix/>
          </a:blip>
          <a:srcRect b="999" l="0" r="1215" t="0"/>
          <a:stretch/>
        </p:blipFill>
        <p:spPr>
          <a:xfrm>
            <a:off x="4905375" y="730600"/>
            <a:ext cx="3563350" cy="3655876"/>
          </a:xfrm>
          <a:prstGeom prst="rect">
            <a:avLst/>
          </a:prstGeom>
          <a:noFill/>
          <a:ln>
            <a:noFill/>
          </a:ln>
        </p:spPr>
      </p:pic>
      <p:sp>
        <p:nvSpPr>
          <p:cNvPr id="157" name="Google Shape;157;p36"/>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Thank you for purchasing an original Otto DIY robot kit from us! Your purchase supports us in the further development of Otto and our educational </a:t>
            </a:r>
            <a:r>
              <a:rPr lang="en" sz="1200"/>
              <a:t>mission</a:t>
            </a:r>
            <a:r>
              <a:rPr lang="en" sz="1200"/>
              <a:t>. </a:t>
            </a:r>
            <a:r>
              <a:rPr b="1" lang="en" sz="1200"/>
              <a:t>Builder kits are our smart and affordable educational robots, which include everything you need to get started into robotics. </a:t>
            </a:r>
            <a:endParaRPr b="1" sz="1200"/>
          </a:p>
          <a:p>
            <a:pPr indent="0" lvl="0" marL="0" rtl="0" algn="l">
              <a:spcBef>
                <a:spcPts val="1600"/>
              </a:spcBef>
              <a:spcAft>
                <a:spcPts val="1600"/>
              </a:spcAft>
              <a:buNone/>
            </a:pPr>
            <a:r>
              <a:rPr lang="en" sz="1200"/>
              <a:t>Because Otto is designed for easy 3D printing, we </a:t>
            </a:r>
            <a:r>
              <a:rPr lang="en" sz="1200"/>
              <a:t>alternatively</a:t>
            </a:r>
            <a:r>
              <a:rPr lang="en" sz="1200"/>
              <a:t> offer low cost </a:t>
            </a:r>
            <a:r>
              <a:rPr b="1" lang="en" sz="1200"/>
              <a:t>Maker kits for those who own or have access to a 3D printer. </a:t>
            </a:r>
            <a:r>
              <a:rPr lang="en" sz="1200"/>
              <a:t>Please, read the guides carefully, since all pages contain valuable info regarding the use of the parts, getting started, instruction manuals, 3D printing tips and the basics of coding. Y</a:t>
            </a:r>
            <a:r>
              <a:rPr lang="en" sz="1200"/>
              <a:t>ou will enjoy the process! </a:t>
            </a:r>
            <a:endParaRPr sz="1200"/>
          </a:p>
        </p:txBody>
      </p:sp>
      <p:sp>
        <p:nvSpPr>
          <p:cNvPr id="158" name="Google Shape;158;p36"/>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Introduction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7"/>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As a base all our robot kits Otto </a:t>
            </a:r>
            <a:r>
              <a:rPr lang="en" sz="1200"/>
              <a:t>teaches to everyone how technology works while having fun. After built with our easy to follow </a:t>
            </a:r>
            <a:r>
              <a:rPr lang="en" sz="1200"/>
              <a:t>instruction</a:t>
            </a:r>
            <a:r>
              <a:rPr lang="en" sz="1200"/>
              <a:t> manuals and videos, all </a:t>
            </a:r>
            <a:r>
              <a:rPr lang="en" sz="1200"/>
              <a:t>Otto's</a:t>
            </a:r>
            <a:r>
              <a:rPr lang="en" sz="1200"/>
              <a:t> can walk, turn, dance, makes sounds and</a:t>
            </a:r>
            <a:r>
              <a:rPr b="1" lang="en" sz="1200"/>
              <a:t> fully programmable with our Otto Blockly graphical coding or Arduino IDE. </a:t>
            </a:r>
            <a:endParaRPr b="1" sz="1200"/>
          </a:p>
          <a:p>
            <a:pPr indent="0" lvl="0" marL="0" rtl="0" algn="l">
              <a:spcBef>
                <a:spcPts val="1600"/>
              </a:spcBef>
              <a:spcAft>
                <a:spcPts val="0"/>
              </a:spcAft>
              <a:buClr>
                <a:schemeClr val="dk1"/>
              </a:buClr>
              <a:buSzPts val="1100"/>
              <a:buFont typeface="Arial"/>
              <a:buNone/>
            </a:pPr>
            <a:r>
              <a:rPr lang="en" sz="1200"/>
              <a:t>From there, it adapts to the rhythm of the learner who can play, improve and control it. Our robot kits </a:t>
            </a:r>
            <a:r>
              <a:rPr lang="en" sz="1200"/>
              <a:t>have more or less capabilities but you can always upgrade them!</a:t>
            </a:r>
            <a:endParaRPr sz="1200"/>
          </a:p>
          <a:p>
            <a:pPr indent="0" lvl="0" marL="0" rtl="0" algn="l">
              <a:spcBef>
                <a:spcPts val="1600"/>
              </a:spcBef>
              <a:spcAft>
                <a:spcPts val="1600"/>
              </a:spcAft>
              <a:buClr>
                <a:schemeClr val="dk1"/>
              </a:buClr>
              <a:buSzPts val="1100"/>
              <a:buFont typeface="Arial"/>
              <a:buNone/>
            </a:pPr>
            <a:r>
              <a:rPr lang="en" sz="1200"/>
              <a:t>Easy to build or create your own </a:t>
            </a:r>
            <a:r>
              <a:rPr lang="en" sz="1200"/>
              <a:t>projects. personalize</a:t>
            </a:r>
            <a:r>
              <a:rPr lang="en" sz="1200"/>
              <a:t> </a:t>
            </a:r>
            <a:r>
              <a:rPr lang="en" sz="1200"/>
              <a:t>with papercraft or 3D printing. Post </a:t>
            </a:r>
            <a:r>
              <a:rPr lang="en" sz="1200"/>
              <a:t>your creations in the</a:t>
            </a:r>
            <a:r>
              <a:rPr b="1" lang="en" sz="1200"/>
              <a:t> </a:t>
            </a:r>
            <a:r>
              <a:rPr b="1" lang="en" sz="1200" u="sng">
                <a:solidFill>
                  <a:schemeClr val="accent5"/>
                </a:solidFill>
                <a:hlinkClick r:id="rId3">
                  <a:extLst>
                    <a:ext uri="{A12FA001-AC4F-418D-AE19-62706E023703}">
                      <ahyp:hlinkClr val="tx"/>
                    </a:ext>
                  </a:extLst>
                </a:hlinkClick>
              </a:rPr>
              <a:t>Otto Builder community.</a:t>
            </a:r>
            <a:endParaRPr b="1" sz="1200">
              <a:solidFill>
                <a:schemeClr val="accent5"/>
              </a:solidFill>
            </a:endParaRPr>
          </a:p>
        </p:txBody>
      </p:sp>
      <p:sp>
        <p:nvSpPr>
          <p:cNvPr id="164" name="Google Shape;164;p37"/>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Features</a:t>
            </a:r>
            <a:endParaRPr/>
          </a:p>
        </p:txBody>
      </p:sp>
      <p:pic>
        <p:nvPicPr>
          <p:cNvPr id="165" name="Google Shape;165;p37"/>
          <p:cNvPicPr preferRelativeResize="0"/>
          <p:nvPr/>
        </p:nvPicPr>
        <p:blipFill rotWithShape="1">
          <a:blip r:embed="rId4">
            <a:alphaModFix/>
          </a:blip>
          <a:srcRect b="0" l="19190" r="5581" t="0"/>
          <a:stretch/>
        </p:blipFill>
        <p:spPr>
          <a:xfrm>
            <a:off x="4942352" y="763123"/>
            <a:ext cx="3492466" cy="360140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grpSp>
        <p:nvGrpSpPr>
          <p:cNvPr id="170" name="Google Shape;170;p38"/>
          <p:cNvGrpSpPr/>
          <p:nvPr/>
        </p:nvGrpSpPr>
        <p:grpSpPr>
          <a:xfrm>
            <a:off x="5446656" y="1829916"/>
            <a:ext cx="2995936" cy="1653889"/>
            <a:chOff x="2561654" y="590758"/>
            <a:chExt cx="5648446" cy="3118191"/>
          </a:xfrm>
        </p:grpSpPr>
        <p:pic>
          <p:nvPicPr>
            <p:cNvPr id="171" name="Google Shape;171;p38"/>
            <p:cNvPicPr preferRelativeResize="0"/>
            <p:nvPr/>
          </p:nvPicPr>
          <p:blipFill>
            <a:blip r:embed="rId3">
              <a:alphaModFix/>
            </a:blip>
            <a:stretch>
              <a:fillRect/>
            </a:stretch>
          </p:blipFill>
          <p:spPr>
            <a:xfrm>
              <a:off x="2561654" y="590758"/>
              <a:ext cx="5648446" cy="3118191"/>
            </a:xfrm>
            <a:prstGeom prst="rect">
              <a:avLst/>
            </a:prstGeom>
            <a:noFill/>
            <a:ln>
              <a:noFill/>
            </a:ln>
          </p:spPr>
        </p:pic>
        <p:pic>
          <p:nvPicPr>
            <p:cNvPr id="172" name="Google Shape;172;p38"/>
            <p:cNvPicPr preferRelativeResize="0"/>
            <p:nvPr/>
          </p:nvPicPr>
          <p:blipFill>
            <a:blip r:embed="rId4">
              <a:alphaModFix/>
            </a:blip>
            <a:stretch>
              <a:fillRect/>
            </a:stretch>
          </p:blipFill>
          <p:spPr>
            <a:xfrm>
              <a:off x="3295852" y="889870"/>
              <a:ext cx="3441142" cy="2298937"/>
            </a:xfrm>
            <a:prstGeom prst="rect">
              <a:avLst/>
            </a:prstGeom>
            <a:noFill/>
            <a:ln>
              <a:noFill/>
            </a:ln>
          </p:spPr>
        </p:pic>
      </p:grpSp>
      <p:pic>
        <p:nvPicPr>
          <p:cNvPr id="173" name="Google Shape;173;p38"/>
          <p:cNvPicPr preferRelativeResize="0"/>
          <p:nvPr/>
        </p:nvPicPr>
        <p:blipFill>
          <a:blip r:embed="rId5">
            <a:alphaModFix/>
          </a:blip>
          <a:stretch>
            <a:fillRect/>
          </a:stretch>
        </p:blipFill>
        <p:spPr>
          <a:xfrm>
            <a:off x="2293375" y="1097154"/>
            <a:ext cx="2497950" cy="2449672"/>
          </a:xfrm>
          <a:prstGeom prst="rect">
            <a:avLst/>
          </a:prstGeom>
          <a:noFill/>
          <a:ln>
            <a:noFill/>
          </a:ln>
        </p:spPr>
      </p:pic>
      <p:sp>
        <p:nvSpPr>
          <p:cNvPr id="174" name="Google Shape;174;p38"/>
          <p:cNvSpPr/>
          <p:nvPr/>
        </p:nvSpPr>
        <p:spPr>
          <a:xfrm>
            <a:off x="4804697" y="2392515"/>
            <a:ext cx="572400" cy="468300"/>
          </a:xfrm>
          <a:prstGeom prst="rightArrow">
            <a:avLst>
              <a:gd fmla="val 50000" name="adj1"/>
              <a:gd fmla="val 50000" name="adj2"/>
            </a:avLst>
          </a:prstGeom>
          <a:solidFill>
            <a:srgbClr val="32D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8"/>
          <p:cNvSpPr/>
          <p:nvPr/>
        </p:nvSpPr>
        <p:spPr>
          <a:xfrm>
            <a:off x="1912726" y="2195225"/>
            <a:ext cx="710400" cy="710400"/>
          </a:xfrm>
          <a:prstGeom prst="mathPlus">
            <a:avLst>
              <a:gd fmla="val 23520" name="adj1"/>
            </a:avLst>
          </a:prstGeom>
          <a:solidFill>
            <a:srgbClr val="32D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8"/>
          <p:cNvSpPr txBox="1"/>
          <p:nvPr/>
        </p:nvSpPr>
        <p:spPr>
          <a:xfrm>
            <a:off x="387900" y="4450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rgbClr val="2D2D64"/>
                </a:solidFill>
                <a:latin typeface="Poppins ExtraBold"/>
                <a:ea typeface="Poppins ExtraBold"/>
                <a:cs typeface="Poppins ExtraBold"/>
                <a:sym typeface="Poppins ExtraBold"/>
              </a:rPr>
              <a:t>The path to become a Creator</a:t>
            </a:r>
            <a:endParaRPr sz="2800">
              <a:solidFill>
                <a:srgbClr val="2D2D64"/>
              </a:solidFill>
              <a:latin typeface="Poppins ExtraBold"/>
              <a:ea typeface="Poppins ExtraBold"/>
              <a:cs typeface="Poppins ExtraBold"/>
              <a:sym typeface="Poppins ExtraBold"/>
            </a:endParaRPr>
          </a:p>
        </p:txBody>
      </p:sp>
      <p:pic>
        <p:nvPicPr>
          <p:cNvPr id="177" name="Google Shape;177;p38"/>
          <p:cNvPicPr preferRelativeResize="0"/>
          <p:nvPr/>
        </p:nvPicPr>
        <p:blipFill>
          <a:blip r:embed="rId6">
            <a:alphaModFix/>
          </a:blip>
          <a:stretch>
            <a:fillRect/>
          </a:stretch>
        </p:blipFill>
        <p:spPr>
          <a:xfrm>
            <a:off x="464100" y="1974375"/>
            <a:ext cx="1511200" cy="1509424"/>
          </a:xfrm>
          <a:prstGeom prst="rect">
            <a:avLst/>
          </a:prstGeom>
          <a:noFill/>
          <a:ln>
            <a:noFill/>
          </a:ln>
        </p:spPr>
      </p:pic>
      <p:sp>
        <p:nvSpPr>
          <p:cNvPr id="178" name="Google Shape;178;p38"/>
          <p:cNvSpPr txBox="1"/>
          <p:nvPr/>
        </p:nvSpPr>
        <p:spPr>
          <a:xfrm>
            <a:off x="5194125" y="3651500"/>
            <a:ext cx="3551700" cy="79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2D2D64"/>
                </a:solidFill>
                <a:latin typeface="Poppins"/>
                <a:ea typeface="Poppins"/>
                <a:cs typeface="Poppins"/>
                <a:sym typeface="Poppins"/>
              </a:rPr>
              <a:t>Learn the skills of the future</a:t>
            </a:r>
            <a:endParaRPr b="1" sz="1800">
              <a:solidFill>
                <a:srgbClr val="2D2D64"/>
              </a:solidFill>
              <a:latin typeface="Poppins"/>
              <a:ea typeface="Poppins"/>
              <a:cs typeface="Poppins"/>
              <a:sym typeface="Poppins"/>
            </a:endParaRPr>
          </a:p>
          <a:p>
            <a:pPr indent="0" lvl="0" marL="0" rtl="0" algn="ctr">
              <a:spcBef>
                <a:spcPts val="0"/>
              </a:spcBef>
              <a:spcAft>
                <a:spcPts val="0"/>
              </a:spcAft>
              <a:buNone/>
            </a:pPr>
            <a:r>
              <a:rPr b="1" lang="en" sz="1800">
                <a:solidFill>
                  <a:srgbClr val="2D2D64"/>
                </a:solidFill>
                <a:latin typeface="Poppins"/>
                <a:ea typeface="Poppins"/>
                <a:cs typeface="Poppins"/>
                <a:sym typeface="Poppins"/>
              </a:rPr>
              <a:t>(</a:t>
            </a:r>
            <a:r>
              <a:rPr b="1" lang="en">
                <a:solidFill>
                  <a:schemeClr val="lt1"/>
                </a:solidFill>
                <a:latin typeface="Poppins"/>
                <a:ea typeface="Poppins"/>
                <a:cs typeface="Poppins"/>
                <a:sym typeface="Poppins"/>
              </a:rPr>
              <a:t>coding, engineering, electronics, digital fabrication and design</a:t>
            </a:r>
            <a:r>
              <a:rPr b="1" lang="en" sz="1800">
                <a:solidFill>
                  <a:srgbClr val="2D2D64"/>
                </a:solidFill>
                <a:latin typeface="Poppins"/>
                <a:ea typeface="Poppins"/>
                <a:cs typeface="Poppins"/>
                <a:sym typeface="Poppins"/>
              </a:rPr>
              <a:t>)</a:t>
            </a:r>
            <a:endParaRPr b="1" sz="1800">
              <a:solidFill>
                <a:srgbClr val="2D2D64"/>
              </a:solidFill>
              <a:latin typeface="Poppins"/>
              <a:ea typeface="Poppins"/>
              <a:cs typeface="Poppins"/>
              <a:sym typeface="Poppins"/>
            </a:endParaRPr>
          </a:p>
        </p:txBody>
      </p:sp>
      <p:sp>
        <p:nvSpPr>
          <p:cNvPr id="179" name="Google Shape;179;p38"/>
          <p:cNvSpPr txBox="1"/>
          <p:nvPr/>
        </p:nvSpPr>
        <p:spPr>
          <a:xfrm>
            <a:off x="900075" y="3705325"/>
            <a:ext cx="3759900" cy="91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2D2D64"/>
                </a:solidFill>
                <a:latin typeface="Poppins"/>
                <a:ea typeface="Poppins"/>
                <a:cs typeface="Poppins"/>
                <a:sym typeface="Poppins"/>
              </a:rPr>
              <a:t>Build, Code, Design &amp; Create</a:t>
            </a:r>
            <a:endParaRPr b="1" sz="1800">
              <a:solidFill>
                <a:srgbClr val="2D2D64"/>
              </a:solidFill>
              <a:latin typeface="Poppins"/>
              <a:ea typeface="Poppins"/>
              <a:cs typeface="Poppins"/>
              <a:sym typeface="Poppins"/>
            </a:endParaRPr>
          </a:p>
          <a:p>
            <a:pPr indent="0" lvl="0" marL="0" rtl="0" algn="l">
              <a:spcBef>
                <a:spcPts val="0"/>
              </a:spcBef>
              <a:spcAft>
                <a:spcPts val="0"/>
              </a:spcAft>
              <a:buNone/>
            </a:pPr>
            <a:r>
              <a:rPr b="1" lang="en" sz="3400">
                <a:solidFill>
                  <a:srgbClr val="2D2D64"/>
                </a:solidFill>
                <a:latin typeface="Poppins"/>
                <a:ea typeface="Poppins"/>
                <a:cs typeface="Poppins"/>
                <a:sym typeface="Poppins"/>
              </a:rPr>
              <a:t>your own robot</a:t>
            </a:r>
            <a:endParaRPr sz="3400">
              <a:solidFill>
                <a:srgbClr val="2D2D64"/>
              </a:solidFill>
              <a:latin typeface="Poppins"/>
              <a:ea typeface="Poppins"/>
              <a:cs typeface="Poppins"/>
              <a:sym typeface="Poppins"/>
            </a:endParaRPr>
          </a:p>
        </p:txBody>
      </p:sp>
      <p:pic>
        <p:nvPicPr>
          <p:cNvPr id="180" name="Google Shape;180;p38"/>
          <p:cNvPicPr preferRelativeResize="0"/>
          <p:nvPr/>
        </p:nvPicPr>
        <p:blipFill>
          <a:blip r:embed="rId7">
            <a:alphaModFix/>
          </a:blip>
          <a:stretch>
            <a:fillRect/>
          </a:stretch>
        </p:blipFill>
        <p:spPr>
          <a:xfrm>
            <a:off x="2951500" y="2084662"/>
            <a:ext cx="800799" cy="952587"/>
          </a:xfrm>
          <a:prstGeom prst="rect">
            <a:avLst/>
          </a:prstGeom>
          <a:noFill/>
          <a:ln>
            <a:noFill/>
          </a:ln>
        </p:spPr>
      </p:pic>
      <p:pic>
        <p:nvPicPr>
          <p:cNvPr id="181" name="Google Shape;181;p38"/>
          <p:cNvPicPr preferRelativeResize="0"/>
          <p:nvPr/>
        </p:nvPicPr>
        <p:blipFill>
          <a:blip r:embed="rId8">
            <a:alphaModFix/>
          </a:blip>
          <a:stretch>
            <a:fillRect/>
          </a:stretch>
        </p:blipFill>
        <p:spPr>
          <a:xfrm>
            <a:off x="1066425" y="1347899"/>
            <a:ext cx="710400" cy="639836"/>
          </a:xfrm>
          <a:prstGeom prst="rect">
            <a:avLst/>
          </a:prstGeom>
          <a:noFill/>
          <a:ln>
            <a:noFill/>
          </a:ln>
        </p:spPr>
      </p:pic>
      <p:pic>
        <p:nvPicPr>
          <p:cNvPr id="182" name="Google Shape;182;p38"/>
          <p:cNvPicPr preferRelativeResize="0"/>
          <p:nvPr/>
        </p:nvPicPr>
        <p:blipFill rotWithShape="1">
          <a:blip r:embed="rId9">
            <a:alphaModFix/>
          </a:blip>
          <a:srcRect b="0" l="0" r="56753" t="0"/>
          <a:stretch/>
        </p:blipFill>
        <p:spPr>
          <a:xfrm>
            <a:off x="5446644" y="1506350"/>
            <a:ext cx="986225" cy="9152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9"/>
          <p:cNvSpPr txBox="1"/>
          <p:nvPr>
            <p:ph type="title"/>
          </p:nvPr>
        </p:nvSpPr>
        <p:spPr>
          <a:xfrm>
            <a:off x="1712150" y="521225"/>
            <a:ext cx="7120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D2D64"/>
                </a:solidFill>
                <a:latin typeface="Poppins ExtraBold"/>
                <a:ea typeface="Poppins ExtraBold"/>
                <a:cs typeface="Poppins ExtraBold"/>
                <a:sym typeface="Poppins ExtraBold"/>
              </a:rPr>
              <a:t>Interdisciplinary STEAM Education</a:t>
            </a:r>
            <a:endParaRPr>
              <a:solidFill>
                <a:srgbClr val="2D2D64"/>
              </a:solidFill>
              <a:latin typeface="Poppins ExtraBold"/>
              <a:ea typeface="Poppins ExtraBold"/>
              <a:cs typeface="Poppins ExtraBold"/>
              <a:sym typeface="Poppins ExtraBold"/>
            </a:endParaRPr>
          </a:p>
        </p:txBody>
      </p:sp>
      <p:sp>
        <p:nvSpPr>
          <p:cNvPr id="188" name="Google Shape;188;p39"/>
          <p:cNvSpPr txBox="1"/>
          <p:nvPr/>
        </p:nvSpPr>
        <p:spPr>
          <a:xfrm>
            <a:off x="5533190" y="1552300"/>
            <a:ext cx="1861200" cy="66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000">
                <a:solidFill>
                  <a:srgbClr val="2D2D64"/>
                </a:solidFill>
                <a:latin typeface="Poppins"/>
                <a:ea typeface="Poppins"/>
                <a:cs typeface="Poppins"/>
                <a:sym typeface="Poppins"/>
              </a:rPr>
              <a:t>👩‍🎨</a:t>
            </a:r>
            <a:r>
              <a:rPr b="1" lang="en" sz="2000">
                <a:solidFill>
                  <a:srgbClr val="2D2D64"/>
                </a:solidFill>
                <a:latin typeface="Poppins"/>
                <a:ea typeface="Poppins"/>
                <a:cs typeface="Poppins"/>
                <a:sym typeface="Poppins"/>
              </a:rPr>
              <a:t>Design</a:t>
            </a:r>
            <a:endParaRPr b="1" sz="2000">
              <a:solidFill>
                <a:srgbClr val="2D2D64"/>
              </a:solidFill>
              <a:latin typeface="Poppins"/>
              <a:ea typeface="Poppins"/>
              <a:cs typeface="Poppins"/>
              <a:sym typeface="Poppins"/>
            </a:endParaRPr>
          </a:p>
        </p:txBody>
      </p:sp>
      <p:sp>
        <p:nvSpPr>
          <p:cNvPr id="189" name="Google Shape;189;p39"/>
          <p:cNvSpPr txBox="1"/>
          <p:nvPr/>
        </p:nvSpPr>
        <p:spPr>
          <a:xfrm>
            <a:off x="420325" y="1552300"/>
            <a:ext cx="2371500" cy="52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000">
                <a:solidFill>
                  <a:srgbClr val="2D2D64"/>
                </a:solidFill>
                <a:latin typeface="Poppins"/>
                <a:ea typeface="Poppins"/>
                <a:cs typeface="Poppins"/>
                <a:sym typeface="Poppins"/>
              </a:rPr>
              <a:t>👩‍🔧</a:t>
            </a:r>
            <a:r>
              <a:rPr b="1" lang="en" sz="2000">
                <a:solidFill>
                  <a:srgbClr val="2D2D64"/>
                </a:solidFill>
                <a:latin typeface="Poppins"/>
                <a:ea typeface="Poppins"/>
                <a:cs typeface="Poppins"/>
                <a:sym typeface="Poppins"/>
              </a:rPr>
              <a:t>Engineering </a:t>
            </a:r>
            <a:endParaRPr b="1" sz="2000">
              <a:solidFill>
                <a:srgbClr val="2D2D64"/>
              </a:solidFill>
              <a:latin typeface="Poppins"/>
              <a:ea typeface="Poppins"/>
              <a:cs typeface="Poppins"/>
              <a:sym typeface="Poppins"/>
            </a:endParaRPr>
          </a:p>
        </p:txBody>
      </p:sp>
      <p:sp>
        <p:nvSpPr>
          <p:cNvPr id="190" name="Google Shape;190;p39"/>
          <p:cNvSpPr txBox="1"/>
          <p:nvPr/>
        </p:nvSpPr>
        <p:spPr>
          <a:xfrm>
            <a:off x="3124007" y="1552300"/>
            <a:ext cx="2036700" cy="52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000">
                <a:solidFill>
                  <a:srgbClr val="2D2D64"/>
                </a:solidFill>
                <a:latin typeface="Poppins"/>
                <a:ea typeface="Poppins"/>
                <a:cs typeface="Poppins"/>
                <a:sym typeface="Poppins"/>
              </a:rPr>
              <a:t>👩‍💻</a:t>
            </a:r>
            <a:r>
              <a:rPr b="1" lang="en" sz="2000">
                <a:solidFill>
                  <a:srgbClr val="2D2D64"/>
                </a:solidFill>
                <a:latin typeface="Poppins"/>
                <a:ea typeface="Poppins"/>
                <a:cs typeface="Poppins"/>
                <a:sym typeface="Poppins"/>
              </a:rPr>
              <a:t>Coding</a:t>
            </a:r>
            <a:endParaRPr b="1" sz="2000">
              <a:solidFill>
                <a:srgbClr val="2D2D64"/>
              </a:solidFill>
              <a:latin typeface="Poppins"/>
              <a:ea typeface="Poppins"/>
              <a:cs typeface="Poppins"/>
              <a:sym typeface="Poppins"/>
            </a:endParaRPr>
          </a:p>
        </p:txBody>
      </p:sp>
      <p:pic>
        <p:nvPicPr>
          <p:cNvPr id="191" name="Google Shape;191;p39"/>
          <p:cNvPicPr preferRelativeResize="0"/>
          <p:nvPr/>
        </p:nvPicPr>
        <p:blipFill rotWithShape="1">
          <a:blip r:embed="rId3">
            <a:alphaModFix/>
          </a:blip>
          <a:srcRect b="3169" l="6689" r="1802" t="3598"/>
          <a:stretch/>
        </p:blipFill>
        <p:spPr>
          <a:xfrm>
            <a:off x="5662850" y="2375925"/>
            <a:ext cx="3032801" cy="1972400"/>
          </a:xfrm>
          <a:prstGeom prst="rect">
            <a:avLst/>
          </a:prstGeom>
          <a:noFill/>
          <a:ln>
            <a:noFill/>
          </a:ln>
        </p:spPr>
      </p:pic>
      <p:pic>
        <p:nvPicPr>
          <p:cNvPr id="192" name="Google Shape;192;p39"/>
          <p:cNvPicPr preferRelativeResize="0"/>
          <p:nvPr/>
        </p:nvPicPr>
        <p:blipFill rotWithShape="1">
          <a:blip r:embed="rId4">
            <a:alphaModFix/>
          </a:blip>
          <a:srcRect b="0" l="15323" r="10580" t="0"/>
          <a:stretch/>
        </p:blipFill>
        <p:spPr>
          <a:xfrm>
            <a:off x="551950" y="2375925"/>
            <a:ext cx="2191248" cy="1972400"/>
          </a:xfrm>
          <a:prstGeom prst="rect">
            <a:avLst/>
          </a:prstGeom>
          <a:noFill/>
          <a:ln>
            <a:noFill/>
          </a:ln>
        </p:spPr>
      </p:pic>
      <p:pic>
        <p:nvPicPr>
          <p:cNvPr id="193" name="Google Shape;193;p39"/>
          <p:cNvPicPr preferRelativeResize="0"/>
          <p:nvPr/>
        </p:nvPicPr>
        <p:blipFill rotWithShape="1">
          <a:blip r:embed="rId5">
            <a:alphaModFix/>
          </a:blip>
          <a:srcRect b="0" l="0" r="56753" t="0"/>
          <a:stretch/>
        </p:blipFill>
        <p:spPr>
          <a:xfrm>
            <a:off x="551944" y="508825"/>
            <a:ext cx="986225" cy="915299"/>
          </a:xfrm>
          <a:prstGeom prst="rect">
            <a:avLst/>
          </a:prstGeom>
          <a:noFill/>
          <a:ln>
            <a:noFill/>
          </a:ln>
        </p:spPr>
      </p:pic>
      <p:pic>
        <p:nvPicPr>
          <p:cNvPr id="194" name="Google Shape;194;p39"/>
          <p:cNvPicPr preferRelativeResize="0"/>
          <p:nvPr/>
        </p:nvPicPr>
        <p:blipFill>
          <a:blip r:embed="rId6">
            <a:alphaModFix/>
          </a:blip>
          <a:stretch>
            <a:fillRect/>
          </a:stretch>
        </p:blipFill>
        <p:spPr>
          <a:xfrm>
            <a:off x="2944225" y="2375925"/>
            <a:ext cx="2630599" cy="182988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40"/>
          <p:cNvSpPr/>
          <p:nvPr/>
        </p:nvSpPr>
        <p:spPr>
          <a:xfrm rot="-1320655">
            <a:off x="1469253" y="1587337"/>
            <a:ext cx="863401" cy="729165"/>
          </a:xfrm>
          <a:custGeom>
            <a:rect b="b" l="l" r="r" t="t"/>
            <a:pathLst>
              <a:path extrusionOk="0" h="1401" w="2002">
                <a:moveTo>
                  <a:pt x="0" y="356"/>
                </a:moveTo>
                <a:lnTo>
                  <a:pt x="880" y="356"/>
                </a:lnTo>
                <a:lnTo>
                  <a:pt x="880" y="0"/>
                </a:lnTo>
                <a:lnTo>
                  <a:pt x="2001" y="700"/>
                </a:lnTo>
                <a:lnTo>
                  <a:pt x="880" y="1400"/>
                </a:lnTo>
                <a:lnTo>
                  <a:pt x="880" y="1045"/>
                </a:lnTo>
                <a:lnTo>
                  <a:pt x="0" y="1045"/>
                </a:lnTo>
                <a:lnTo>
                  <a:pt x="0" y="356"/>
                </a:lnTo>
              </a:path>
            </a:pathLst>
          </a:custGeom>
          <a:solidFill>
            <a:schemeClr val="lt1"/>
          </a:solidFill>
          <a:ln>
            <a:noFill/>
          </a:ln>
        </p:spPr>
      </p:sp>
      <p:sp>
        <p:nvSpPr>
          <p:cNvPr id="200" name="Google Shape;200;p40"/>
          <p:cNvSpPr/>
          <p:nvPr/>
        </p:nvSpPr>
        <p:spPr>
          <a:xfrm>
            <a:off x="4526050" y="2995000"/>
            <a:ext cx="1246200" cy="1545300"/>
          </a:xfrm>
          <a:prstGeom prst="rect">
            <a:avLst/>
          </a:prstGeom>
          <a:solidFill>
            <a:schemeClr val="accent2"/>
          </a:solidFill>
          <a:ln>
            <a:noFill/>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
        <p:nvSpPr>
          <p:cNvPr id="201" name="Google Shape;201;p40"/>
          <p:cNvSpPr/>
          <p:nvPr/>
        </p:nvSpPr>
        <p:spPr>
          <a:xfrm>
            <a:off x="3157878" y="3302950"/>
            <a:ext cx="1246800" cy="1236900"/>
          </a:xfrm>
          <a:prstGeom prst="rect">
            <a:avLst/>
          </a:prstGeom>
          <a:solidFill>
            <a:srgbClr val="32D900"/>
          </a:solidFill>
          <a:ln>
            <a:noFill/>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
        <p:nvSpPr>
          <p:cNvPr id="202" name="Google Shape;202;p40"/>
          <p:cNvSpPr/>
          <p:nvPr/>
        </p:nvSpPr>
        <p:spPr>
          <a:xfrm>
            <a:off x="1831512" y="4003704"/>
            <a:ext cx="1246200" cy="536100"/>
          </a:xfrm>
          <a:prstGeom prst="rect">
            <a:avLst/>
          </a:prstGeom>
          <a:solidFill>
            <a:schemeClr val="accent2"/>
          </a:solidFill>
          <a:ln>
            <a:noFill/>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
        <p:nvSpPr>
          <p:cNvPr id="203" name="Google Shape;203;p40"/>
          <p:cNvSpPr/>
          <p:nvPr/>
        </p:nvSpPr>
        <p:spPr>
          <a:xfrm>
            <a:off x="536200" y="4003752"/>
            <a:ext cx="1246200" cy="536100"/>
          </a:xfrm>
          <a:prstGeom prst="rect">
            <a:avLst/>
          </a:prstGeom>
          <a:solidFill>
            <a:schemeClr val="accent2"/>
          </a:solidFill>
          <a:ln>
            <a:noFill/>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
        <p:nvSpPr>
          <p:cNvPr id="204" name="Google Shape;204;p40"/>
          <p:cNvSpPr/>
          <p:nvPr/>
        </p:nvSpPr>
        <p:spPr>
          <a:xfrm>
            <a:off x="460000" y="2593575"/>
            <a:ext cx="1371600" cy="575700"/>
          </a:xfrm>
          <a:prstGeom prst="rect">
            <a:avLst/>
          </a:prstGeom>
          <a:noFill/>
          <a:ln>
            <a:noFill/>
          </a:ln>
        </p:spPr>
        <p:txBody>
          <a:bodyPr anchorCtr="0" anchor="t" bIns="40825" lIns="81625" spcFirstLastPara="1" rIns="81625" wrap="square" tIns="40825">
            <a:noAutofit/>
          </a:bodyPr>
          <a:lstStyle/>
          <a:p>
            <a:pPr indent="0" lvl="0" marL="0" marR="0" rtl="0" algn="ctr">
              <a:lnSpc>
                <a:spcPct val="100000"/>
              </a:lnSpc>
              <a:spcBef>
                <a:spcPts val="0"/>
              </a:spcBef>
              <a:spcAft>
                <a:spcPts val="0"/>
              </a:spcAft>
              <a:buNone/>
            </a:pPr>
            <a:r>
              <a:rPr b="1" lang="en" sz="2200">
                <a:solidFill>
                  <a:schemeClr val="lt1"/>
                </a:solidFill>
                <a:latin typeface="Poppins"/>
                <a:ea typeface="Poppins"/>
                <a:cs typeface="Poppins"/>
                <a:sym typeface="Poppins"/>
              </a:rPr>
              <a:t>¨Starter¨</a:t>
            </a:r>
            <a:endParaRPr b="1" sz="1600" strike="noStrike">
              <a:solidFill>
                <a:schemeClr val="lt1"/>
              </a:solidFill>
              <a:latin typeface="Poppins"/>
              <a:ea typeface="Poppins"/>
              <a:cs typeface="Poppins"/>
              <a:sym typeface="Poppins"/>
            </a:endParaRPr>
          </a:p>
        </p:txBody>
      </p:sp>
      <p:sp>
        <p:nvSpPr>
          <p:cNvPr id="205" name="Google Shape;205;p40"/>
          <p:cNvSpPr/>
          <p:nvPr/>
        </p:nvSpPr>
        <p:spPr>
          <a:xfrm>
            <a:off x="4328199" y="1447724"/>
            <a:ext cx="1641900" cy="575700"/>
          </a:xfrm>
          <a:prstGeom prst="rect">
            <a:avLst/>
          </a:prstGeom>
          <a:noFill/>
          <a:ln>
            <a:noFill/>
          </a:ln>
        </p:spPr>
        <p:txBody>
          <a:bodyPr anchorCtr="0" anchor="t" bIns="40825" lIns="81625" spcFirstLastPara="1" rIns="81625" wrap="square" tIns="40825">
            <a:noAutofit/>
          </a:bodyPr>
          <a:lstStyle/>
          <a:p>
            <a:pPr indent="0" lvl="0" marL="0" rtl="0" algn="ctr">
              <a:spcBef>
                <a:spcPts val="0"/>
              </a:spcBef>
              <a:spcAft>
                <a:spcPts val="0"/>
              </a:spcAft>
              <a:buNone/>
            </a:pPr>
            <a:r>
              <a:rPr b="1" lang="en" sz="2200">
                <a:solidFill>
                  <a:schemeClr val="lt1"/>
                </a:solidFill>
                <a:latin typeface="Poppins"/>
                <a:ea typeface="Poppins"/>
                <a:cs typeface="Poppins"/>
                <a:sym typeface="Poppins"/>
              </a:rPr>
              <a:t>Smart</a:t>
            </a:r>
            <a:endParaRPr b="1" sz="1600" strike="noStrike">
              <a:solidFill>
                <a:schemeClr val="lt1"/>
              </a:solidFill>
              <a:latin typeface="Poppins"/>
              <a:ea typeface="Poppins"/>
              <a:cs typeface="Poppins"/>
              <a:sym typeface="Poppins"/>
            </a:endParaRPr>
          </a:p>
        </p:txBody>
      </p:sp>
      <p:sp>
        <p:nvSpPr>
          <p:cNvPr id="206" name="Google Shape;206;p40"/>
          <p:cNvSpPr/>
          <p:nvPr/>
        </p:nvSpPr>
        <p:spPr>
          <a:xfrm>
            <a:off x="7363076" y="2239410"/>
            <a:ext cx="1246200" cy="2300400"/>
          </a:xfrm>
          <a:prstGeom prst="rect">
            <a:avLst/>
          </a:prstGeom>
          <a:solidFill>
            <a:schemeClr val="accent2"/>
          </a:solidFill>
          <a:ln>
            <a:noFill/>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
        <p:nvSpPr>
          <p:cNvPr id="207" name="Google Shape;207;p40"/>
          <p:cNvSpPr txBox="1"/>
          <p:nvPr>
            <p:ph type="title"/>
          </p:nvPr>
        </p:nvSpPr>
        <p:spPr>
          <a:xfrm>
            <a:off x="487375" y="445025"/>
            <a:ext cx="8169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oppins ExtraBold"/>
                <a:ea typeface="Poppins ExtraBold"/>
                <a:cs typeface="Poppins ExtraBold"/>
                <a:sym typeface="Poppins ExtraBold"/>
              </a:rPr>
              <a:t>Modular robots from beginner to advanced</a:t>
            </a:r>
            <a:endParaRPr>
              <a:latin typeface="Poppins ExtraBold"/>
              <a:ea typeface="Poppins ExtraBold"/>
              <a:cs typeface="Poppins ExtraBold"/>
              <a:sym typeface="Poppins ExtraBold"/>
            </a:endParaRPr>
          </a:p>
        </p:txBody>
      </p:sp>
      <p:pic>
        <p:nvPicPr>
          <p:cNvPr id="208" name="Google Shape;208;p40">
            <a:hlinkClick r:id="rId3"/>
          </p:cNvPr>
          <p:cNvPicPr preferRelativeResize="0"/>
          <p:nvPr/>
        </p:nvPicPr>
        <p:blipFill>
          <a:blip r:embed="rId4">
            <a:alphaModFix/>
          </a:blip>
          <a:stretch>
            <a:fillRect/>
          </a:stretch>
        </p:blipFill>
        <p:spPr>
          <a:xfrm rot="-99243">
            <a:off x="3432749" y="2275368"/>
            <a:ext cx="1003716" cy="1031973"/>
          </a:xfrm>
          <a:prstGeom prst="rect">
            <a:avLst/>
          </a:prstGeom>
          <a:noFill/>
          <a:ln>
            <a:noFill/>
          </a:ln>
        </p:spPr>
      </p:pic>
      <p:pic>
        <p:nvPicPr>
          <p:cNvPr id="209" name="Google Shape;209;p40"/>
          <p:cNvPicPr preferRelativeResize="0"/>
          <p:nvPr/>
        </p:nvPicPr>
        <p:blipFill>
          <a:blip r:embed="rId5">
            <a:alphaModFix/>
          </a:blip>
          <a:stretch>
            <a:fillRect/>
          </a:stretch>
        </p:blipFill>
        <p:spPr>
          <a:xfrm>
            <a:off x="848473" y="3082494"/>
            <a:ext cx="704600" cy="872401"/>
          </a:xfrm>
          <a:prstGeom prst="rect">
            <a:avLst/>
          </a:prstGeom>
          <a:noFill/>
          <a:ln>
            <a:noFill/>
          </a:ln>
        </p:spPr>
      </p:pic>
      <p:pic>
        <p:nvPicPr>
          <p:cNvPr id="210" name="Google Shape;210;p40"/>
          <p:cNvPicPr preferRelativeResize="0"/>
          <p:nvPr/>
        </p:nvPicPr>
        <p:blipFill>
          <a:blip r:embed="rId6">
            <a:alphaModFix/>
          </a:blip>
          <a:stretch>
            <a:fillRect/>
          </a:stretch>
        </p:blipFill>
        <p:spPr>
          <a:xfrm>
            <a:off x="7247550" y="1452126"/>
            <a:ext cx="1477257" cy="1119625"/>
          </a:xfrm>
          <a:prstGeom prst="rect">
            <a:avLst/>
          </a:prstGeom>
          <a:noFill/>
          <a:ln>
            <a:noFill/>
          </a:ln>
        </p:spPr>
      </p:pic>
      <p:sp>
        <p:nvSpPr>
          <p:cNvPr id="211" name="Google Shape;211;p40"/>
          <p:cNvSpPr/>
          <p:nvPr/>
        </p:nvSpPr>
        <p:spPr>
          <a:xfrm>
            <a:off x="2916828" y="1833225"/>
            <a:ext cx="1641900" cy="468000"/>
          </a:xfrm>
          <a:prstGeom prst="rect">
            <a:avLst/>
          </a:prstGeom>
          <a:noFill/>
          <a:ln>
            <a:noFill/>
          </a:ln>
        </p:spPr>
        <p:txBody>
          <a:bodyPr anchorCtr="0" anchor="t" bIns="40825" lIns="81625" spcFirstLastPara="1" rIns="81625" wrap="square" tIns="40825">
            <a:noAutofit/>
          </a:bodyPr>
          <a:lstStyle/>
          <a:p>
            <a:pPr indent="0" lvl="0" marL="0" rtl="0" algn="ctr">
              <a:spcBef>
                <a:spcPts val="0"/>
              </a:spcBef>
              <a:spcAft>
                <a:spcPts val="0"/>
              </a:spcAft>
              <a:buNone/>
            </a:pPr>
            <a:r>
              <a:rPr b="1" lang="en" sz="2200">
                <a:solidFill>
                  <a:schemeClr val="lt1"/>
                </a:solidFill>
                <a:latin typeface="Poppins"/>
                <a:ea typeface="Poppins"/>
                <a:cs typeface="Poppins"/>
                <a:sym typeface="Poppins"/>
              </a:rPr>
              <a:t>Emotions</a:t>
            </a:r>
            <a:endParaRPr b="1" sz="1600">
              <a:solidFill>
                <a:schemeClr val="lt1"/>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1" sz="2200">
              <a:solidFill>
                <a:schemeClr val="lt1"/>
              </a:solidFill>
              <a:latin typeface="Poppins"/>
              <a:ea typeface="Poppins"/>
              <a:cs typeface="Poppins"/>
              <a:sym typeface="Poppins"/>
            </a:endParaRPr>
          </a:p>
        </p:txBody>
      </p:sp>
      <p:sp>
        <p:nvSpPr>
          <p:cNvPr id="212" name="Google Shape;212;p40"/>
          <p:cNvSpPr txBox="1"/>
          <p:nvPr/>
        </p:nvSpPr>
        <p:spPr>
          <a:xfrm>
            <a:off x="3154550" y="3357700"/>
            <a:ext cx="1246200" cy="975000"/>
          </a:xfrm>
          <a:prstGeom prst="rect">
            <a:avLst/>
          </a:prstGeom>
          <a:noFill/>
          <a:ln>
            <a:noFill/>
          </a:ln>
        </p:spPr>
        <p:txBody>
          <a:bodyPr anchorCtr="0" anchor="t" bIns="91425" lIns="91425" spcFirstLastPara="1" rIns="91425" wrap="square" tIns="91425">
            <a:noAutofit/>
          </a:bodyPr>
          <a:lstStyle/>
          <a:p>
            <a:pPr indent="0" lvl="0" marL="0" rtl="0" algn="l">
              <a:lnSpc>
                <a:spcPct val="145000"/>
              </a:lnSpc>
              <a:spcBef>
                <a:spcPts val="0"/>
              </a:spcBef>
              <a:spcAft>
                <a:spcPts val="0"/>
              </a:spcAft>
              <a:buNone/>
            </a:pPr>
            <a:r>
              <a:rPr b="1" lang="en" sz="1000">
                <a:solidFill>
                  <a:schemeClr val="dk1"/>
                </a:solidFill>
                <a:latin typeface="Poppins"/>
                <a:ea typeface="Poppins"/>
                <a:cs typeface="Poppins"/>
                <a:sym typeface="Poppins"/>
              </a:rPr>
              <a:t>LED eyes 👀</a:t>
            </a:r>
            <a:endParaRPr b="1" sz="1000">
              <a:solidFill>
                <a:schemeClr val="dk1"/>
              </a:solidFill>
              <a:latin typeface="Poppins"/>
              <a:ea typeface="Poppins"/>
              <a:cs typeface="Poppins"/>
              <a:sym typeface="Poppins"/>
            </a:endParaRPr>
          </a:p>
          <a:p>
            <a:pPr indent="0" lvl="0" marL="0" rtl="0" algn="l">
              <a:lnSpc>
                <a:spcPct val="145000"/>
              </a:lnSpc>
              <a:spcBef>
                <a:spcPts val="0"/>
              </a:spcBef>
              <a:spcAft>
                <a:spcPts val="0"/>
              </a:spcAft>
              <a:buNone/>
            </a:pPr>
            <a:r>
              <a:rPr b="1" lang="en" sz="1000">
                <a:solidFill>
                  <a:schemeClr val="dk1"/>
                </a:solidFill>
                <a:latin typeface="Poppins"/>
                <a:ea typeface="Poppins"/>
                <a:cs typeface="Poppins"/>
                <a:sym typeface="Poppins"/>
              </a:rPr>
              <a:t>Touch sensor 👇</a:t>
            </a:r>
            <a:endParaRPr b="1" sz="1000">
              <a:solidFill>
                <a:srgbClr val="FFFFFF"/>
              </a:solidFill>
              <a:latin typeface="Poppins"/>
              <a:ea typeface="Poppins"/>
              <a:cs typeface="Poppins"/>
              <a:sym typeface="Poppins"/>
            </a:endParaRPr>
          </a:p>
          <a:p>
            <a:pPr indent="0" lvl="0" marL="0" rtl="0" algn="l">
              <a:lnSpc>
                <a:spcPct val="145000"/>
              </a:lnSpc>
              <a:spcBef>
                <a:spcPts val="0"/>
              </a:spcBef>
              <a:spcAft>
                <a:spcPts val="0"/>
              </a:spcAft>
              <a:buNone/>
            </a:pPr>
            <a:r>
              <a:rPr b="1" lang="en" sz="1000">
                <a:solidFill>
                  <a:srgbClr val="FFFFFF"/>
                </a:solidFill>
                <a:latin typeface="Poppins"/>
                <a:ea typeface="Poppins"/>
                <a:cs typeface="Poppins"/>
                <a:sym typeface="Poppins"/>
              </a:rPr>
              <a:t>Bluetooth 📱</a:t>
            </a:r>
            <a:endParaRPr b="1" sz="1000">
              <a:solidFill>
                <a:srgbClr val="FFFFFF"/>
              </a:solidFill>
              <a:latin typeface="Poppins"/>
              <a:ea typeface="Poppins"/>
              <a:cs typeface="Poppins"/>
              <a:sym typeface="Poppins"/>
            </a:endParaRPr>
          </a:p>
          <a:p>
            <a:pPr indent="0" lvl="0" marL="0" rtl="0" algn="l">
              <a:lnSpc>
                <a:spcPct val="145000"/>
              </a:lnSpc>
              <a:spcBef>
                <a:spcPts val="0"/>
              </a:spcBef>
              <a:spcAft>
                <a:spcPts val="0"/>
              </a:spcAft>
              <a:buNone/>
            </a:pPr>
            <a:r>
              <a:rPr b="1" lang="en" sz="1000">
                <a:solidFill>
                  <a:srgbClr val="FFFFFF"/>
                </a:solidFill>
                <a:latin typeface="Poppins"/>
                <a:ea typeface="Poppins"/>
                <a:cs typeface="Poppins"/>
                <a:sym typeface="Poppins"/>
              </a:rPr>
              <a:t>Sound sense 🎤</a:t>
            </a:r>
            <a:endParaRPr b="1" sz="1000">
              <a:solidFill>
                <a:srgbClr val="FFFFFF"/>
              </a:solidFill>
              <a:latin typeface="Poppins"/>
              <a:ea typeface="Poppins"/>
              <a:cs typeface="Poppins"/>
              <a:sym typeface="Poppins"/>
            </a:endParaRPr>
          </a:p>
        </p:txBody>
      </p:sp>
      <p:sp>
        <p:nvSpPr>
          <p:cNvPr id="213" name="Google Shape;213;p40"/>
          <p:cNvSpPr txBox="1"/>
          <p:nvPr/>
        </p:nvSpPr>
        <p:spPr>
          <a:xfrm>
            <a:off x="1907300" y="4003700"/>
            <a:ext cx="1246200" cy="624900"/>
          </a:xfrm>
          <a:prstGeom prst="rect">
            <a:avLst/>
          </a:prstGeom>
          <a:noFill/>
          <a:ln>
            <a:noFill/>
          </a:ln>
        </p:spPr>
        <p:txBody>
          <a:bodyPr anchorCtr="0" anchor="t" bIns="91425" lIns="91425" spcFirstLastPara="1" rIns="91425" wrap="square" tIns="91425">
            <a:noAutofit/>
          </a:bodyPr>
          <a:lstStyle/>
          <a:p>
            <a:pPr indent="0" lvl="0" marL="0" rtl="0" algn="l">
              <a:lnSpc>
                <a:spcPct val="145000"/>
              </a:lnSpc>
              <a:spcBef>
                <a:spcPts val="0"/>
              </a:spcBef>
              <a:spcAft>
                <a:spcPts val="0"/>
              </a:spcAft>
              <a:buNone/>
            </a:pPr>
            <a:r>
              <a:rPr b="1" lang="en" sz="1000">
                <a:solidFill>
                  <a:srgbClr val="FFFFFF"/>
                </a:solidFill>
                <a:latin typeface="Poppins"/>
                <a:ea typeface="Poppins"/>
                <a:cs typeface="Poppins"/>
                <a:sym typeface="Poppins"/>
              </a:rPr>
              <a:t>Wheels 🚗</a:t>
            </a:r>
            <a:endParaRPr b="1" sz="1000">
              <a:solidFill>
                <a:srgbClr val="FFFFFF"/>
              </a:solidFill>
              <a:latin typeface="Poppins"/>
              <a:ea typeface="Poppins"/>
              <a:cs typeface="Poppins"/>
              <a:sym typeface="Poppins"/>
            </a:endParaRPr>
          </a:p>
          <a:p>
            <a:pPr indent="0" lvl="0" marL="0" rtl="0" algn="l">
              <a:lnSpc>
                <a:spcPct val="145000"/>
              </a:lnSpc>
              <a:spcBef>
                <a:spcPts val="0"/>
              </a:spcBef>
              <a:spcAft>
                <a:spcPts val="0"/>
              </a:spcAft>
              <a:buNone/>
            </a:pPr>
            <a:r>
              <a:rPr b="1" lang="en" sz="1000">
                <a:solidFill>
                  <a:srgbClr val="FFFFFF"/>
                </a:solidFill>
                <a:latin typeface="Poppins"/>
                <a:ea typeface="Poppins"/>
                <a:cs typeface="Poppins"/>
                <a:sym typeface="Poppins"/>
              </a:rPr>
              <a:t>Line follower</a:t>
            </a:r>
            <a:endParaRPr b="1" sz="1000">
              <a:solidFill>
                <a:srgbClr val="FFFFFF"/>
              </a:solidFill>
              <a:latin typeface="Poppins"/>
              <a:ea typeface="Poppins"/>
              <a:cs typeface="Poppins"/>
              <a:sym typeface="Poppins"/>
            </a:endParaRPr>
          </a:p>
        </p:txBody>
      </p:sp>
      <p:sp>
        <p:nvSpPr>
          <p:cNvPr id="214" name="Google Shape;214;p40"/>
          <p:cNvSpPr txBox="1"/>
          <p:nvPr/>
        </p:nvSpPr>
        <p:spPr>
          <a:xfrm>
            <a:off x="4503875" y="2995000"/>
            <a:ext cx="1246200" cy="975000"/>
          </a:xfrm>
          <a:prstGeom prst="rect">
            <a:avLst/>
          </a:prstGeom>
          <a:noFill/>
          <a:ln>
            <a:noFill/>
          </a:ln>
        </p:spPr>
        <p:txBody>
          <a:bodyPr anchorCtr="0" anchor="t" bIns="91425" lIns="91425" spcFirstLastPara="1" rIns="91425" wrap="square" tIns="91425">
            <a:noAutofit/>
          </a:bodyPr>
          <a:lstStyle/>
          <a:p>
            <a:pPr indent="0" lvl="0" marL="0" rtl="0" algn="l">
              <a:lnSpc>
                <a:spcPct val="145000"/>
              </a:lnSpc>
              <a:spcBef>
                <a:spcPts val="0"/>
              </a:spcBef>
              <a:spcAft>
                <a:spcPts val="0"/>
              </a:spcAft>
              <a:buNone/>
            </a:pPr>
            <a:r>
              <a:rPr b="1" lang="en" sz="1000">
                <a:solidFill>
                  <a:srgbClr val="FFFFFF"/>
                </a:solidFill>
                <a:latin typeface="Poppins"/>
                <a:ea typeface="Poppins"/>
                <a:cs typeface="Poppins"/>
                <a:sym typeface="Poppins"/>
              </a:rPr>
              <a:t>OLED mouth 🖥️</a:t>
            </a:r>
            <a:endParaRPr b="1" sz="1000">
              <a:solidFill>
                <a:srgbClr val="FFFFFF"/>
              </a:solidFill>
              <a:latin typeface="Poppins"/>
              <a:ea typeface="Poppins"/>
              <a:cs typeface="Poppins"/>
              <a:sym typeface="Poppins"/>
            </a:endParaRPr>
          </a:p>
          <a:p>
            <a:pPr indent="0" lvl="0" marL="0" rtl="0" algn="l">
              <a:lnSpc>
                <a:spcPct val="145000"/>
              </a:lnSpc>
              <a:spcBef>
                <a:spcPts val="0"/>
              </a:spcBef>
              <a:spcAft>
                <a:spcPts val="0"/>
              </a:spcAft>
              <a:buNone/>
            </a:pPr>
            <a:r>
              <a:rPr b="1" lang="en" sz="1000">
                <a:solidFill>
                  <a:srgbClr val="FFFFFF"/>
                </a:solidFill>
                <a:latin typeface="Poppins"/>
                <a:ea typeface="Poppins"/>
                <a:cs typeface="Poppins"/>
                <a:sym typeface="Poppins"/>
              </a:rPr>
              <a:t>Temperature 🌡️ and Humidity 💧 sense</a:t>
            </a:r>
            <a:endParaRPr b="1" sz="1000">
              <a:solidFill>
                <a:srgbClr val="FFFFFF"/>
              </a:solidFill>
              <a:latin typeface="Poppins"/>
              <a:ea typeface="Poppins"/>
              <a:cs typeface="Poppins"/>
              <a:sym typeface="Poppins"/>
            </a:endParaRPr>
          </a:p>
          <a:p>
            <a:pPr indent="0" lvl="0" marL="0" rtl="0" algn="l">
              <a:lnSpc>
                <a:spcPct val="145000"/>
              </a:lnSpc>
              <a:spcBef>
                <a:spcPts val="0"/>
              </a:spcBef>
              <a:spcAft>
                <a:spcPts val="0"/>
              </a:spcAft>
              <a:buNone/>
            </a:pPr>
            <a:r>
              <a:rPr b="1" lang="en" sz="1000">
                <a:solidFill>
                  <a:schemeClr val="dk1"/>
                </a:solidFill>
                <a:latin typeface="Poppins"/>
                <a:ea typeface="Poppins"/>
                <a:cs typeface="Poppins"/>
                <a:sym typeface="Poppins"/>
              </a:rPr>
              <a:t>Touch sense 👇</a:t>
            </a:r>
            <a:endParaRPr b="1" sz="1000">
              <a:solidFill>
                <a:srgbClr val="FFFFFF"/>
              </a:solidFill>
              <a:latin typeface="Poppins"/>
              <a:ea typeface="Poppins"/>
              <a:cs typeface="Poppins"/>
              <a:sym typeface="Poppins"/>
            </a:endParaRPr>
          </a:p>
          <a:p>
            <a:pPr indent="0" lvl="0" marL="0" rtl="0" algn="l">
              <a:lnSpc>
                <a:spcPct val="145000"/>
              </a:lnSpc>
              <a:spcBef>
                <a:spcPts val="0"/>
              </a:spcBef>
              <a:spcAft>
                <a:spcPts val="0"/>
              </a:spcAft>
              <a:buNone/>
            </a:pPr>
            <a:r>
              <a:t/>
            </a:r>
            <a:endParaRPr b="1" sz="1000">
              <a:solidFill>
                <a:srgbClr val="FFFFFF"/>
              </a:solidFill>
              <a:latin typeface="Poppins"/>
              <a:ea typeface="Poppins"/>
              <a:cs typeface="Poppins"/>
              <a:sym typeface="Poppins"/>
            </a:endParaRPr>
          </a:p>
        </p:txBody>
      </p:sp>
      <p:sp>
        <p:nvSpPr>
          <p:cNvPr id="215" name="Google Shape;215;p40"/>
          <p:cNvSpPr txBox="1"/>
          <p:nvPr/>
        </p:nvSpPr>
        <p:spPr>
          <a:xfrm>
            <a:off x="7342875" y="2415300"/>
            <a:ext cx="1264200" cy="1980000"/>
          </a:xfrm>
          <a:prstGeom prst="rect">
            <a:avLst/>
          </a:prstGeom>
          <a:noFill/>
          <a:ln>
            <a:noFill/>
          </a:ln>
        </p:spPr>
        <p:txBody>
          <a:bodyPr anchorCtr="0" anchor="t" bIns="91425" lIns="91425" spcFirstLastPara="1" rIns="91425" wrap="square" tIns="91425">
            <a:noAutofit/>
          </a:bodyPr>
          <a:lstStyle/>
          <a:p>
            <a:pPr indent="0" lvl="0" marL="0" rtl="0" algn="ctr">
              <a:lnSpc>
                <a:spcPct val="145000"/>
              </a:lnSpc>
              <a:spcBef>
                <a:spcPts val="0"/>
              </a:spcBef>
              <a:spcAft>
                <a:spcPts val="0"/>
              </a:spcAft>
              <a:buNone/>
            </a:pPr>
            <a:r>
              <a:rPr b="1" lang="en" sz="2200">
                <a:solidFill>
                  <a:srgbClr val="FFFFFF"/>
                </a:solidFill>
                <a:latin typeface="Poppins"/>
                <a:ea typeface="Poppins"/>
                <a:cs typeface="Poppins"/>
                <a:sym typeface="Poppins"/>
              </a:rPr>
              <a:t>Create your own</a:t>
            </a:r>
            <a:endParaRPr b="1" sz="2200">
              <a:solidFill>
                <a:srgbClr val="FFFFFF"/>
              </a:solidFill>
              <a:latin typeface="Poppins"/>
              <a:ea typeface="Poppins"/>
              <a:cs typeface="Poppins"/>
              <a:sym typeface="Poppins"/>
            </a:endParaRPr>
          </a:p>
          <a:p>
            <a:pPr indent="0" lvl="0" marL="0" rtl="0" algn="ctr">
              <a:lnSpc>
                <a:spcPct val="145000"/>
              </a:lnSpc>
              <a:spcBef>
                <a:spcPts val="0"/>
              </a:spcBef>
              <a:spcAft>
                <a:spcPts val="0"/>
              </a:spcAft>
              <a:buNone/>
            </a:pPr>
            <a:r>
              <a:rPr b="1" lang="en" sz="2200">
                <a:solidFill>
                  <a:srgbClr val="FFFFFF"/>
                </a:solidFill>
                <a:latin typeface="Poppins"/>
                <a:ea typeface="Poppins"/>
                <a:cs typeface="Poppins"/>
                <a:sym typeface="Poppins"/>
              </a:rPr>
              <a:t>REMIX</a:t>
            </a:r>
            <a:endParaRPr b="1" sz="2200">
              <a:solidFill>
                <a:srgbClr val="FFFFFF"/>
              </a:solidFill>
              <a:latin typeface="Poppins"/>
              <a:ea typeface="Poppins"/>
              <a:cs typeface="Poppins"/>
              <a:sym typeface="Poppins"/>
            </a:endParaRPr>
          </a:p>
        </p:txBody>
      </p:sp>
      <p:sp>
        <p:nvSpPr>
          <p:cNvPr id="216" name="Google Shape;216;p40"/>
          <p:cNvSpPr/>
          <p:nvPr/>
        </p:nvSpPr>
        <p:spPr>
          <a:xfrm>
            <a:off x="1799750" y="2571700"/>
            <a:ext cx="1512900" cy="575700"/>
          </a:xfrm>
          <a:prstGeom prst="rect">
            <a:avLst/>
          </a:prstGeom>
          <a:noFill/>
          <a:ln>
            <a:noFill/>
          </a:ln>
        </p:spPr>
        <p:txBody>
          <a:bodyPr anchorCtr="0" anchor="t" bIns="40825" lIns="81625" spcFirstLastPara="1" rIns="81625" wrap="square" tIns="40825">
            <a:noAutofit/>
          </a:bodyPr>
          <a:lstStyle/>
          <a:p>
            <a:pPr indent="0" lvl="0" marL="0" marR="0" rtl="0" algn="ctr">
              <a:lnSpc>
                <a:spcPct val="100000"/>
              </a:lnSpc>
              <a:spcBef>
                <a:spcPts val="0"/>
              </a:spcBef>
              <a:spcAft>
                <a:spcPts val="0"/>
              </a:spcAft>
              <a:buNone/>
            </a:pPr>
            <a:r>
              <a:rPr b="1" lang="en" sz="2200">
                <a:solidFill>
                  <a:schemeClr val="lt1"/>
                </a:solidFill>
                <a:latin typeface="Poppins"/>
                <a:ea typeface="Poppins"/>
                <a:cs typeface="Poppins"/>
                <a:sym typeface="Poppins"/>
              </a:rPr>
              <a:t>Compete</a:t>
            </a:r>
            <a:endParaRPr b="1" sz="1600" strike="noStrike">
              <a:solidFill>
                <a:schemeClr val="lt1"/>
              </a:solidFill>
              <a:latin typeface="Poppins"/>
              <a:ea typeface="Poppins"/>
              <a:cs typeface="Poppins"/>
              <a:sym typeface="Poppins"/>
            </a:endParaRPr>
          </a:p>
        </p:txBody>
      </p:sp>
      <p:sp>
        <p:nvSpPr>
          <p:cNvPr id="217" name="Google Shape;217;p40"/>
          <p:cNvSpPr/>
          <p:nvPr/>
        </p:nvSpPr>
        <p:spPr>
          <a:xfrm>
            <a:off x="5839875" y="2744964"/>
            <a:ext cx="1246200" cy="1797000"/>
          </a:xfrm>
          <a:prstGeom prst="rect">
            <a:avLst/>
          </a:prstGeom>
          <a:solidFill>
            <a:schemeClr val="accent2"/>
          </a:solidFill>
          <a:ln>
            <a:noFill/>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sp>
        <p:nvSpPr>
          <p:cNvPr id="218" name="Google Shape;218;p40"/>
          <p:cNvSpPr/>
          <p:nvPr/>
        </p:nvSpPr>
        <p:spPr>
          <a:xfrm>
            <a:off x="5509775" y="1144675"/>
            <a:ext cx="1850400" cy="575700"/>
          </a:xfrm>
          <a:prstGeom prst="rect">
            <a:avLst/>
          </a:prstGeom>
          <a:noFill/>
          <a:ln>
            <a:noFill/>
          </a:ln>
        </p:spPr>
        <p:txBody>
          <a:bodyPr anchorCtr="0" anchor="t" bIns="40825" lIns="81625" spcFirstLastPara="1" rIns="81625" wrap="square" tIns="40825">
            <a:noAutofit/>
          </a:bodyPr>
          <a:lstStyle/>
          <a:p>
            <a:pPr indent="0" lvl="0" marL="0" rtl="0" algn="ctr">
              <a:spcBef>
                <a:spcPts val="0"/>
              </a:spcBef>
              <a:spcAft>
                <a:spcPts val="0"/>
              </a:spcAft>
              <a:buNone/>
            </a:pPr>
            <a:r>
              <a:rPr b="1" lang="en" sz="2200">
                <a:solidFill>
                  <a:schemeClr val="lt1"/>
                </a:solidFill>
                <a:latin typeface="Poppins"/>
                <a:ea typeface="Poppins"/>
                <a:cs typeface="Poppins"/>
                <a:sym typeface="Poppins"/>
              </a:rPr>
              <a:t>Humanoid</a:t>
            </a:r>
            <a:endParaRPr b="1" sz="1600" strike="noStrike">
              <a:solidFill>
                <a:schemeClr val="lt1"/>
              </a:solidFill>
              <a:latin typeface="Poppins"/>
              <a:ea typeface="Poppins"/>
              <a:cs typeface="Poppins"/>
              <a:sym typeface="Poppins"/>
            </a:endParaRPr>
          </a:p>
        </p:txBody>
      </p:sp>
      <p:sp>
        <p:nvSpPr>
          <p:cNvPr id="219" name="Google Shape;219;p40"/>
          <p:cNvSpPr txBox="1"/>
          <p:nvPr/>
        </p:nvSpPr>
        <p:spPr>
          <a:xfrm>
            <a:off x="5817700" y="2768163"/>
            <a:ext cx="1246200" cy="975000"/>
          </a:xfrm>
          <a:prstGeom prst="rect">
            <a:avLst/>
          </a:prstGeom>
          <a:noFill/>
          <a:ln>
            <a:noFill/>
          </a:ln>
        </p:spPr>
        <p:txBody>
          <a:bodyPr anchorCtr="0" anchor="t" bIns="91425" lIns="91425" spcFirstLastPara="1" rIns="91425" wrap="square" tIns="91425">
            <a:noAutofit/>
          </a:bodyPr>
          <a:lstStyle/>
          <a:p>
            <a:pPr indent="0" lvl="0" marL="0" rtl="0" algn="l">
              <a:lnSpc>
                <a:spcPct val="145000"/>
              </a:lnSpc>
              <a:spcBef>
                <a:spcPts val="0"/>
              </a:spcBef>
              <a:spcAft>
                <a:spcPts val="0"/>
              </a:spcAft>
              <a:buNone/>
            </a:pPr>
            <a:r>
              <a:rPr b="1" lang="en" sz="1000">
                <a:solidFill>
                  <a:srgbClr val="FFFFFF"/>
                </a:solidFill>
                <a:latin typeface="Poppins"/>
                <a:ea typeface="Poppins"/>
                <a:cs typeface="Poppins"/>
                <a:sym typeface="Poppins"/>
              </a:rPr>
              <a:t>Sound sense🎤</a:t>
            </a:r>
            <a:endParaRPr b="1" sz="1000">
              <a:solidFill>
                <a:srgbClr val="FFFFFF"/>
              </a:solidFill>
              <a:latin typeface="Poppins"/>
              <a:ea typeface="Poppins"/>
              <a:cs typeface="Poppins"/>
              <a:sym typeface="Poppins"/>
            </a:endParaRPr>
          </a:p>
          <a:p>
            <a:pPr indent="0" lvl="0" marL="0" rtl="0" algn="l">
              <a:lnSpc>
                <a:spcPct val="145000"/>
              </a:lnSpc>
              <a:spcBef>
                <a:spcPts val="0"/>
              </a:spcBef>
              <a:spcAft>
                <a:spcPts val="0"/>
              </a:spcAft>
              <a:buNone/>
            </a:pPr>
            <a:r>
              <a:rPr b="1" lang="en" sz="1000">
                <a:solidFill>
                  <a:srgbClr val="FFFFFF"/>
                </a:solidFill>
                <a:latin typeface="Poppins"/>
                <a:ea typeface="Poppins"/>
                <a:cs typeface="Poppins"/>
                <a:sym typeface="Poppins"/>
              </a:rPr>
              <a:t>LED mouth 👅</a:t>
            </a:r>
            <a:endParaRPr b="1" sz="1000">
              <a:solidFill>
                <a:srgbClr val="FFFFFF"/>
              </a:solidFill>
              <a:latin typeface="Poppins"/>
              <a:ea typeface="Poppins"/>
              <a:cs typeface="Poppins"/>
              <a:sym typeface="Poppins"/>
            </a:endParaRPr>
          </a:p>
          <a:p>
            <a:pPr indent="0" lvl="0" marL="0" rtl="0" algn="l">
              <a:lnSpc>
                <a:spcPct val="145000"/>
              </a:lnSpc>
              <a:spcBef>
                <a:spcPts val="0"/>
              </a:spcBef>
              <a:spcAft>
                <a:spcPts val="0"/>
              </a:spcAft>
              <a:buNone/>
            </a:pPr>
            <a:r>
              <a:rPr b="1" lang="en" sz="1000">
                <a:solidFill>
                  <a:srgbClr val="FFFFFF"/>
                </a:solidFill>
                <a:latin typeface="Poppins"/>
                <a:ea typeface="Poppins"/>
                <a:cs typeface="Poppins"/>
                <a:sym typeface="Poppins"/>
              </a:rPr>
              <a:t>Arms 💪</a:t>
            </a:r>
            <a:endParaRPr b="1" sz="1000">
              <a:solidFill>
                <a:srgbClr val="FFFFFF"/>
              </a:solidFill>
              <a:latin typeface="Poppins"/>
              <a:ea typeface="Poppins"/>
              <a:cs typeface="Poppins"/>
              <a:sym typeface="Poppins"/>
            </a:endParaRPr>
          </a:p>
          <a:p>
            <a:pPr indent="0" lvl="0" marL="0" rtl="0" algn="l">
              <a:lnSpc>
                <a:spcPct val="145000"/>
              </a:lnSpc>
              <a:spcBef>
                <a:spcPts val="0"/>
              </a:spcBef>
              <a:spcAft>
                <a:spcPts val="0"/>
              </a:spcAft>
              <a:buNone/>
            </a:pPr>
            <a:r>
              <a:t/>
            </a:r>
            <a:endParaRPr b="1" sz="1000">
              <a:solidFill>
                <a:srgbClr val="FFFFFF"/>
              </a:solidFill>
              <a:latin typeface="Poppins"/>
              <a:ea typeface="Poppins"/>
              <a:cs typeface="Poppins"/>
              <a:sym typeface="Poppins"/>
            </a:endParaRPr>
          </a:p>
          <a:p>
            <a:pPr indent="0" lvl="0" marL="0" rtl="0" algn="l">
              <a:lnSpc>
                <a:spcPct val="145000"/>
              </a:lnSpc>
              <a:spcBef>
                <a:spcPts val="0"/>
              </a:spcBef>
              <a:spcAft>
                <a:spcPts val="0"/>
              </a:spcAft>
              <a:buNone/>
            </a:pPr>
            <a:r>
              <a:t/>
            </a:r>
            <a:endParaRPr b="1" sz="1000">
              <a:solidFill>
                <a:srgbClr val="FFFFFF"/>
              </a:solidFill>
              <a:latin typeface="Poppins"/>
              <a:ea typeface="Poppins"/>
              <a:cs typeface="Poppins"/>
              <a:sym typeface="Poppins"/>
            </a:endParaRPr>
          </a:p>
        </p:txBody>
      </p:sp>
      <p:pic>
        <p:nvPicPr>
          <p:cNvPr id="220" name="Google Shape;220;p40"/>
          <p:cNvPicPr preferRelativeResize="0"/>
          <p:nvPr/>
        </p:nvPicPr>
        <p:blipFill>
          <a:blip r:embed="rId7">
            <a:alphaModFix/>
          </a:blip>
          <a:stretch>
            <a:fillRect/>
          </a:stretch>
        </p:blipFill>
        <p:spPr>
          <a:xfrm>
            <a:off x="5914150" y="1644491"/>
            <a:ext cx="1099324" cy="1100470"/>
          </a:xfrm>
          <a:prstGeom prst="rect">
            <a:avLst/>
          </a:prstGeom>
          <a:noFill/>
          <a:ln>
            <a:noFill/>
          </a:ln>
        </p:spPr>
      </p:pic>
      <p:pic>
        <p:nvPicPr>
          <p:cNvPr id="221" name="Google Shape;221;p40"/>
          <p:cNvPicPr preferRelativeResize="0"/>
          <p:nvPr/>
        </p:nvPicPr>
        <p:blipFill>
          <a:blip r:embed="rId8">
            <a:alphaModFix/>
          </a:blip>
          <a:stretch>
            <a:fillRect/>
          </a:stretch>
        </p:blipFill>
        <p:spPr>
          <a:xfrm>
            <a:off x="4557325" y="1751830"/>
            <a:ext cx="1246201" cy="1244933"/>
          </a:xfrm>
          <a:prstGeom prst="rect">
            <a:avLst/>
          </a:prstGeom>
          <a:noFill/>
          <a:ln>
            <a:noFill/>
          </a:ln>
        </p:spPr>
      </p:pic>
      <p:sp>
        <p:nvSpPr>
          <p:cNvPr id="222" name="Google Shape;222;p40"/>
          <p:cNvSpPr txBox="1"/>
          <p:nvPr/>
        </p:nvSpPr>
        <p:spPr>
          <a:xfrm>
            <a:off x="577675" y="4003700"/>
            <a:ext cx="1246200" cy="624900"/>
          </a:xfrm>
          <a:prstGeom prst="rect">
            <a:avLst/>
          </a:prstGeom>
          <a:noFill/>
          <a:ln>
            <a:noFill/>
          </a:ln>
        </p:spPr>
        <p:txBody>
          <a:bodyPr anchorCtr="0" anchor="t" bIns="91425" lIns="91425" spcFirstLastPara="1" rIns="91425" wrap="square" tIns="91425">
            <a:noAutofit/>
          </a:bodyPr>
          <a:lstStyle/>
          <a:p>
            <a:pPr indent="0" lvl="0" marL="0" rtl="0" algn="l">
              <a:lnSpc>
                <a:spcPct val="145000"/>
              </a:lnSpc>
              <a:spcBef>
                <a:spcPts val="0"/>
              </a:spcBef>
              <a:spcAft>
                <a:spcPts val="0"/>
              </a:spcAft>
              <a:buNone/>
            </a:pPr>
            <a:r>
              <a:rPr b="1" lang="en" sz="1000">
                <a:solidFill>
                  <a:srgbClr val="FFFFFF"/>
                </a:solidFill>
                <a:latin typeface="Poppins"/>
                <a:ea typeface="Poppins"/>
                <a:cs typeface="Poppins"/>
                <a:sym typeface="Poppins"/>
              </a:rPr>
              <a:t>Ultrasonic 🦇 sensor</a:t>
            </a:r>
            <a:endParaRPr b="1" sz="1000">
              <a:solidFill>
                <a:srgbClr val="FFFFFF"/>
              </a:solidFill>
              <a:latin typeface="Poppins"/>
              <a:ea typeface="Poppins"/>
              <a:cs typeface="Poppins"/>
              <a:sym typeface="Poppins"/>
            </a:endParaRPr>
          </a:p>
          <a:p>
            <a:pPr indent="0" lvl="0" marL="0" rtl="0" algn="l">
              <a:lnSpc>
                <a:spcPct val="145000"/>
              </a:lnSpc>
              <a:spcBef>
                <a:spcPts val="0"/>
              </a:spcBef>
              <a:spcAft>
                <a:spcPts val="0"/>
              </a:spcAft>
              <a:buNone/>
            </a:pPr>
            <a:r>
              <a:t/>
            </a:r>
            <a:endParaRPr b="1" sz="1000">
              <a:solidFill>
                <a:srgbClr val="FFFFFF"/>
              </a:solidFill>
              <a:latin typeface="Poppins"/>
              <a:ea typeface="Poppins"/>
              <a:cs typeface="Poppins"/>
              <a:sym typeface="Poppins"/>
            </a:endParaRPr>
          </a:p>
        </p:txBody>
      </p:sp>
      <p:pic>
        <p:nvPicPr>
          <p:cNvPr id="223" name="Google Shape;223;p40"/>
          <p:cNvPicPr preferRelativeResize="0"/>
          <p:nvPr/>
        </p:nvPicPr>
        <p:blipFill>
          <a:blip r:embed="rId9">
            <a:alphaModFix/>
          </a:blip>
          <a:stretch>
            <a:fillRect/>
          </a:stretch>
        </p:blipFill>
        <p:spPr>
          <a:xfrm>
            <a:off x="2018475" y="3093075"/>
            <a:ext cx="872400" cy="872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1"/>
          <p:cNvSpPr txBox="1"/>
          <p:nvPr>
            <p:ph type="title"/>
          </p:nvPr>
        </p:nvSpPr>
        <p:spPr>
          <a:xfrm>
            <a:off x="490250" y="450150"/>
            <a:ext cx="45243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unito Black"/>
                <a:ea typeface="Nunito Black"/>
                <a:cs typeface="Nunito Black"/>
                <a:sym typeface="Nunito Black"/>
              </a:rPr>
              <a:t>Otto </a:t>
            </a:r>
            <a:endParaRPr>
              <a:latin typeface="Nunito Black"/>
              <a:ea typeface="Nunito Black"/>
              <a:cs typeface="Nunito Black"/>
              <a:sym typeface="Nunito Black"/>
            </a:endParaRPr>
          </a:p>
          <a:p>
            <a:pPr indent="0" lvl="0" marL="0" rtl="0" algn="l">
              <a:spcBef>
                <a:spcPts val="0"/>
              </a:spcBef>
              <a:spcAft>
                <a:spcPts val="0"/>
              </a:spcAft>
              <a:buNone/>
            </a:pPr>
            <a:r>
              <a:rPr lang="en" sz="3900">
                <a:latin typeface="Nunito Black"/>
                <a:ea typeface="Nunito Black"/>
                <a:cs typeface="Nunito Black"/>
                <a:sym typeface="Nunito Black"/>
              </a:rPr>
              <a:t>“Starter”</a:t>
            </a:r>
            <a:endParaRPr sz="3900">
              <a:latin typeface="Nunito Black"/>
              <a:ea typeface="Nunito Black"/>
              <a:cs typeface="Nunito Black"/>
              <a:sym typeface="Nunito Black"/>
            </a:endParaRPr>
          </a:p>
        </p:txBody>
      </p:sp>
      <p:pic>
        <p:nvPicPr>
          <p:cNvPr descr="Who is Otto? &#10;#OttoDIY is an interactive robot that anyone can make!&#10;&#10;Here in this video you will see, 20 programmable moves, #robot beeps, 12 gestures with sounds and some example code and modes  of interaction that you can program Otto with #Arduino and #blockly.&#10;&#10;Buy this robot kit from our website here: https://www.ottodiy.com/store&#10;&#10;Learn how to make here: https://wikifactory.com/+OttoDIY/otto-diy&#10;&#10;Subscribe to our YouTube channel: https://www.youtube.com/c/ottodiy?sub_confirmation=1&#10;Technical questions please refer to our Forum: https://wikifactory.com/+OttoDIY/forum&#10;Join the community on Discord chat server! https://discord.gg/CZZytnw&#10;Welcome to Otto Builder group in Facebook! https://www.facebook.com/groups/ottodiy/&#10;&#10;&quot;Royalty Free Music from Bensound&quot;" id="229" name="Google Shape;229;p41" title="What can Otto DIY robot do?">
            <a:hlinkClick r:id="rId3"/>
          </p:cNvPr>
          <p:cNvPicPr preferRelativeResize="0"/>
          <p:nvPr/>
        </p:nvPicPr>
        <p:blipFill>
          <a:blip r:embed="rId4">
            <a:alphaModFix/>
          </a:blip>
          <a:stretch>
            <a:fillRect/>
          </a:stretch>
        </p:blipFill>
        <p:spPr>
          <a:xfrm>
            <a:off x="3053917" y="445150"/>
            <a:ext cx="5706233" cy="4279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2"/>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300"/>
              <a:t>Initial warning</a:t>
            </a:r>
            <a:endParaRPr sz="2300"/>
          </a:p>
        </p:txBody>
      </p:sp>
      <p:sp>
        <p:nvSpPr>
          <p:cNvPr id="235" name="Google Shape;235;p42"/>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t>Please be very cautious during any interaction with the robot. This robot is an electronic device with moving parts:</a:t>
            </a:r>
            <a:endParaRPr sz="1100"/>
          </a:p>
          <a:p>
            <a:pPr indent="-298450" lvl="0" marL="457200" rtl="0" algn="l">
              <a:spcBef>
                <a:spcPts val="1600"/>
              </a:spcBef>
              <a:spcAft>
                <a:spcPts val="0"/>
              </a:spcAft>
              <a:buSzPts val="1100"/>
              <a:buAutoNum type="arabicPeriod"/>
            </a:pPr>
            <a:r>
              <a:rPr lang="en" sz="1100"/>
              <a:t>The device is for indoor use only. </a:t>
            </a:r>
            <a:r>
              <a:rPr b="1" lang="en" sz="1100"/>
              <a:t>Do not expose the robot to rain or snow.</a:t>
            </a:r>
            <a:endParaRPr b="1" sz="1100"/>
          </a:p>
          <a:p>
            <a:pPr indent="-298450" lvl="0" marL="457200" rtl="0" algn="l">
              <a:spcBef>
                <a:spcPts val="0"/>
              </a:spcBef>
              <a:spcAft>
                <a:spcPts val="0"/>
              </a:spcAft>
              <a:buSzPts val="1100"/>
              <a:buAutoNum type="arabicPeriod"/>
            </a:pPr>
            <a:r>
              <a:rPr lang="en" sz="1100"/>
              <a:t>Always keep the robot in a dry environment.</a:t>
            </a:r>
            <a:endParaRPr sz="1100"/>
          </a:p>
          <a:p>
            <a:pPr indent="-298450" lvl="0" marL="457200" rtl="0" algn="l">
              <a:spcBef>
                <a:spcPts val="0"/>
              </a:spcBef>
              <a:spcAft>
                <a:spcPts val="0"/>
              </a:spcAft>
              <a:buSzPts val="1100"/>
              <a:buAutoNum type="arabicPeriod"/>
            </a:pPr>
            <a:r>
              <a:rPr lang="en" sz="1100"/>
              <a:t>Always place the robot on a stable place, where it cannot fall or tip over.</a:t>
            </a:r>
            <a:endParaRPr sz="1100"/>
          </a:p>
          <a:p>
            <a:pPr indent="-298450" lvl="0" marL="457200" rtl="0" algn="l">
              <a:spcBef>
                <a:spcPts val="0"/>
              </a:spcBef>
              <a:spcAft>
                <a:spcPts val="0"/>
              </a:spcAft>
              <a:buSzPts val="1100"/>
              <a:buAutoNum type="arabicPeriod"/>
            </a:pPr>
            <a:r>
              <a:rPr lang="en" sz="1100"/>
              <a:t>The robot could be </a:t>
            </a:r>
            <a:r>
              <a:rPr b="1" lang="en" sz="1100"/>
              <a:t>power with a regular PC USB port</a:t>
            </a:r>
            <a:r>
              <a:rPr lang="en" sz="1100"/>
              <a:t> or with the provided battery in our original kits.</a:t>
            </a:r>
            <a:endParaRPr sz="1100"/>
          </a:p>
          <a:p>
            <a:pPr indent="-298450" lvl="0" marL="457200" rtl="0" algn="l">
              <a:spcBef>
                <a:spcPts val="0"/>
              </a:spcBef>
              <a:spcAft>
                <a:spcPts val="0"/>
              </a:spcAft>
              <a:buSzPts val="1100"/>
              <a:buAutoNum type="arabicPeriod"/>
            </a:pPr>
            <a:r>
              <a:rPr b="1" lang="en" sz="1100"/>
              <a:t>Do not open or reach inside the robot while it is still on.</a:t>
            </a:r>
            <a:r>
              <a:rPr lang="en" sz="1100"/>
              <a:t> This could easily damage the electronics with short circuits. Always power off before and when opening the robot.</a:t>
            </a:r>
            <a:endParaRPr sz="1100"/>
          </a:p>
        </p:txBody>
      </p:sp>
      <p:pic>
        <p:nvPicPr>
          <p:cNvPr id="236" name="Google Shape;236;p42">
            <a:hlinkClick r:id="rId3"/>
          </p:cNvPr>
          <p:cNvPicPr preferRelativeResize="0"/>
          <p:nvPr/>
        </p:nvPicPr>
        <p:blipFill rotWithShape="1">
          <a:blip r:embed="rId4">
            <a:alphaModFix/>
          </a:blip>
          <a:srcRect b="0" l="11325" r="14846" t="0"/>
          <a:stretch/>
        </p:blipFill>
        <p:spPr>
          <a:xfrm>
            <a:off x="4938325" y="778250"/>
            <a:ext cx="3503200" cy="3560124"/>
          </a:xfrm>
          <a:prstGeom prst="rect">
            <a:avLst/>
          </a:prstGeom>
          <a:noFill/>
          <a:ln>
            <a:noFill/>
          </a:ln>
        </p:spPr>
      </p:pic>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3"/>
          <p:cNvSpPr/>
          <p:nvPr/>
        </p:nvSpPr>
        <p:spPr>
          <a:xfrm>
            <a:off x="4958550" y="780550"/>
            <a:ext cx="3459900" cy="3566700"/>
          </a:xfrm>
          <a:prstGeom prst="rect">
            <a:avLst/>
          </a:prstGeom>
          <a:solidFill>
            <a:srgbClr val="FFFFFF"/>
          </a:solidFill>
          <a:ln>
            <a:noFill/>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pic>
        <p:nvPicPr>
          <p:cNvPr id="242" name="Google Shape;242;p43"/>
          <p:cNvPicPr preferRelativeResize="0"/>
          <p:nvPr/>
        </p:nvPicPr>
        <p:blipFill rotWithShape="1">
          <a:blip r:embed="rId3">
            <a:alphaModFix/>
          </a:blip>
          <a:srcRect b="7629" l="3376" r="3095" t="0"/>
          <a:stretch/>
        </p:blipFill>
        <p:spPr>
          <a:xfrm>
            <a:off x="4958550" y="2117834"/>
            <a:ext cx="3459901" cy="2161800"/>
          </a:xfrm>
          <a:prstGeom prst="rect">
            <a:avLst/>
          </a:prstGeom>
          <a:noFill/>
          <a:ln>
            <a:noFill/>
          </a:ln>
        </p:spPr>
      </p:pic>
      <p:pic>
        <p:nvPicPr>
          <p:cNvPr id="243" name="Google Shape;243;p43"/>
          <p:cNvPicPr preferRelativeResize="0"/>
          <p:nvPr/>
        </p:nvPicPr>
        <p:blipFill rotWithShape="1">
          <a:blip r:embed="rId4">
            <a:alphaModFix/>
          </a:blip>
          <a:srcRect b="0" l="15590" r="0" t="0"/>
          <a:stretch/>
        </p:blipFill>
        <p:spPr>
          <a:xfrm rot="-5400000">
            <a:off x="5975738" y="619787"/>
            <a:ext cx="1468875" cy="1740150"/>
          </a:xfrm>
          <a:prstGeom prst="rect">
            <a:avLst/>
          </a:prstGeom>
          <a:noFill/>
          <a:ln>
            <a:noFill/>
          </a:ln>
        </p:spPr>
      </p:pic>
      <p:sp>
        <p:nvSpPr>
          <p:cNvPr id="244" name="Google Shape;244;p43"/>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2600">
                <a:latin typeface="Poppins ExtraBold"/>
                <a:ea typeface="Poppins ExtraBold"/>
                <a:cs typeface="Poppins ExtraBold"/>
                <a:sym typeface="Poppins ExtraBold"/>
              </a:rPr>
              <a:t>P</a:t>
            </a:r>
            <a:r>
              <a:rPr b="0" lang="en" sz="2600">
                <a:latin typeface="Poppins ExtraBold"/>
                <a:ea typeface="Poppins ExtraBold"/>
                <a:cs typeface="Poppins ExtraBold"/>
                <a:sym typeface="Poppins ExtraBold"/>
              </a:rPr>
              <a:t>recautions</a:t>
            </a:r>
            <a:endParaRPr b="0" sz="2600">
              <a:latin typeface="Poppins ExtraBold"/>
              <a:ea typeface="Poppins ExtraBold"/>
              <a:cs typeface="Poppins ExtraBold"/>
              <a:sym typeface="Poppins ExtraBold"/>
            </a:endParaRPr>
          </a:p>
        </p:txBody>
      </p:sp>
      <p:sp>
        <p:nvSpPr>
          <p:cNvPr id="245" name="Google Shape;245;p43"/>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
              <a:t>C</a:t>
            </a:r>
            <a:r>
              <a:rPr lang="en"/>
              <a:t>able</a:t>
            </a:r>
            <a:r>
              <a:rPr lang="en">
                <a:solidFill>
                  <a:schemeClr val="accent1"/>
                </a:solidFill>
              </a:rPr>
              <a:t> colors in the kit vary,</a:t>
            </a:r>
            <a:r>
              <a:rPr lang="en"/>
              <a:t> so just connect from one pin to the right pin.</a:t>
            </a:r>
            <a:endParaRPr/>
          </a:p>
          <a:p>
            <a:pPr indent="-317500" lvl="0" marL="457200" rtl="0" algn="l">
              <a:lnSpc>
                <a:spcPct val="100000"/>
              </a:lnSpc>
              <a:spcBef>
                <a:spcPts val="0"/>
              </a:spcBef>
              <a:spcAft>
                <a:spcPts val="0"/>
              </a:spcAft>
              <a:buSzPts val="1400"/>
              <a:buChar char="●"/>
            </a:pPr>
            <a:r>
              <a:rPr lang="en"/>
              <a:t>Always double check, </a:t>
            </a:r>
            <a:r>
              <a:rPr lang="en">
                <a:solidFill>
                  <a:schemeClr val="accent1"/>
                </a:solidFill>
              </a:rPr>
              <a:t>wrong wiring can damage components</a:t>
            </a:r>
            <a:r>
              <a:rPr lang="en"/>
              <a:t>, if bad smells, disconnect everything asap.</a:t>
            </a:r>
            <a:endParaRPr/>
          </a:p>
          <a:p>
            <a:pPr indent="-317500" lvl="0" marL="457200" rtl="0" algn="l">
              <a:lnSpc>
                <a:spcPct val="100000"/>
              </a:lnSpc>
              <a:spcBef>
                <a:spcPts val="0"/>
              </a:spcBef>
              <a:spcAft>
                <a:spcPts val="0"/>
              </a:spcAft>
              <a:buSzPts val="1400"/>
              <a:buChar char="●"/>
            </a:pPr>
            <a:r>
              <a:rPr lang="en"/>
              <a:t>Always test and power with </a:t>
            </a:r>
            <a:r>
              <a:rPr b="1" lang="en"/>
              <a:t>USB cable first before </a:t>
            </a:r>
            <a:r>
              <a:rPr lang="en"/>
              <a:t>using any kind of batteries.</a:t>
            </a:r>
            <a:endParaRPr/>
          </a:p>
          <a:p>
            <a:pPr indent="-317500" lvl="0" marL="457200" rtl="0" algn="l">
              <a:lnSpc>
                <a:spcPct val="100000"/>
              </a:lnSpc>
              <a:spcBef>
                <a:spcPts val="0"/>
              </a:spcBef>
              <a:spcAft>
                <a:spcPts val="0"/>
              </a:spcAft>
              <a:buSzPts val="1400"/>
              <a:buChar char="●"/>
            </a:pPr>
            <a:r>
              <a:rPr lang="en"/>
              <a:t>Be gentle with the servo motors </a:t>
            </a:r>
            <a:r>
              <a:rPr b="1" lang="en">
                <a:solidFill>
                  <a:schemeClr val="accent1"/>
                </a:solidFill>
              </a:rPr>
              <a:t>do NOT force them to move with your hand.</a:t>
            </a:r>
            <a:endParaRPr>
              <a:solidFill>
                <a:schemeClr val="accent1"/>
              </a:solidFill>
            </a:endParaRPr>
          </a:p>
          <a:p>
            <a:pPr indent="-317500" lvl="0" marL="457200" rtl="0" algn="l">
              <a:lnSpc>
                <a:spcPct val="100000"/>
              </a:lnSpc>
              <a:spcBef>
                <a:spcPts val="0"/>
              </a:spcBef>
              <a:spcAft>
                <a:spcPts val="0"/>
              </a:spcAft>
              <a:buSzPts val="1400"/>
              <a:buChar char="●"/>
            </a:pPr>
            <a:r>
              <a:rPr lang="en"/>
              <a:t>3D printed parts you might need to clean them a bit in the screw holes or other areas with a file tool.</a:t>
            </a:r>
            <a:endParaRPr/>
          </a:p>
          <a:p>
            <a:pPr indent="-317500" lvl="0" marL="457200" rtl="0" algn="l">
              <a:lnSpc>
                <a:spcPct val="100000"/>
              </a:lnSpc>
              <a:spcBef>
                <a:spcPts val="0"/>
              </a:spcBef>
              <a:spcAft>
                <a:spcPts val="0"/>
              </a:spcAft>
              <a:buSzPts val="1400"/>
              <a:buChar char="●"/>
            </a:pPr>
            <a:r>
              <a:rPr lang="en"/>
              <a:t>Do not use broken components.</a:t>
            </a:r>
            <a:endParaRPr/>
          </a:p>
          <a:p>
            <a:pPr indent="0" lvl="0" marL="0" rtl="0" algn="l">
              <a:spcBef>
                <a:spcPts val="0"/>
              </a:spcBef>
              <a:spcAft>
                <a:spcPts val="1600"/>
              </a:spcAft>
              <a:buNone/>
            </a:pPr>
            <a:r>
              <a:t/>
            </a:r>
            <a:endParaRPr sz="13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4"/>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rgbClr val="000000"/>
              </a:buClr>
              <a:buFont typeface="Arial"/>
              <a:buNone/>
            </a:pPr>
            <a:r>
              <a:rPr lang="en"/>
              <a:t>3D printing</a:t>
            </a:r>
            <a:endParaRPr/>
          </a:p>
        </p:txBody>
      </p:sp>
      <p:sp>
        <p:nvSpPr>
          <p:cNvPr id="251" name="Google Shape;251;p44"/>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case that you bought one of </a:t>
            </a:r>
            <a:r>
              <a:rPr b="1" lang="en"/>
              <a:t>our maker kits or you DIY your robots,</a:t>
            </a:r>
            <a:r>
              <a:rPr lang="en"/>
              <a:t> you can follow this quick recommendations. </a:t>
            </a:r>
            <a:endParaRPr/>
          </a:p>
          <a:p>
            <a:pPr indent="0" lvl="0" marL="0" rtl="0" algn="l">
              <a:spcBef>
                <a:spcPts val="1600"/>
              </a:spcBef>
              <a:spcAft>
                <a:spcPts val="0"/>
              </a:spcAft>
              <a:buNone/>
            </a:pPr>
            <a:r>
              <a:rPr lang="en"/>
              <a:t>Otto is very well designed for 3D printing, the files that you had downloaded are </a:t>
            </a:r>
            <a:r>
              <a:rPr b="1" lang="en"/>
              <a:t>property oriented</a:t>
            </a:r>
            <a:r>
              <a:rPr lang="en"/>
              <a:t>, so it will not give you trouble.</a:t>
            </a:r>
            <a:endParaRPr/>
          </a:p>
          <a:p>
            <a:pPr indent="0" lvl="0" marL="0" rtl="0" algn="l">
              <a:spcBef>
                <a:spcPts val="1600"/>
              </a:spcBef>
              <a:spcAft>
                <a:spcPts val="1600"/>
              </a:spcAft>
              <a:buNone/>
            </a:pPr>
            <a:r>
              <a:rPr lang="en"/>
              <a:t>U</a:t>
            </a:r>
            <a:r>
              <a:rPr lang="en"/>
              <a:t>se a FDM 3D printer with </a:t>
            </a:r>
            <a:r>
              <a:rPr b="1" lang="en"/>
              <a:t>at least 10cm x 10cm x 10cm printing volume</a:t>
            </a:r>
            <a:r>
              <a:rPr lang="en"/>
              <a:t> (most have), just use regular PLA material. PETG is also ok and more flexible to assemble the snaps. Of course you can always try </a:t>
            </a:r>
            <a:r>
              <a:rPr lang="en"/>
              <a:t>in </a:t>
            </a:r>
            <a:r>
              <a:rPr lang="en"/>
              <a:t>other cool materials.</a:t>
            </a:r>
            <a:endParaRPr/>
          </a:p>
        </p:txBody>
      </p:sp>
      <p:pic>
        <p:nvPicPr>
          <p:cNvPr id="252" name="Google Shape;252;p44"/>
          <p:cNvPicPr preferRelativeResize="0"/>
          <p:nvPr/>
        </p:nvPicPr>
        <p:blipFill>
          <a:blip r:embed="rId3">
            <a:alphaModFix/>
          </a:blip>
          <a:stretch>
            <a:fillRect/>
          </a:stretch>
        </p:blipFill>
        <p:spPr>
          <a:xfrm>
            <a:off x="4963800" y="1592950"/>
            <a:ext cx="3473349" cy="24957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5"/>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rgbClr val="000000"/>
              </a:buClr>
              <a:buFont typeface="Arial"/>
              <a:buNone/>
            </a:pPr>
            <a:r>
              <a:rPr lang="en"/>
              <a:t>Material and time</a:t>
            </a:r>
            <a:endParaRPr/>
          </a:p>
        </p:txBody>
      </p:sp>
      <p:sp>
        <p:nvSpPr>
          <p:cNvPr id="258" name="Google Shape;258;p45"/>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parts in total </a:t>
            </a:r>
            <a:r>
              <a:rPr b="1" lang="en"/>
              <a:t>use 110gr </a:t>
            </a:r>
            <a:r>
              <a:rPr b="1" lang="en"/>
              <a:t>approx</a:t>
            </a:r>
            <a:r>
              <a:rPr b="1" lang="en"/>
              <a:t>.</a:t>
            </a:r>
            <a:r>
              <a:rPr lang="en"/>
              <a:t> equivalent to 35m of regular PLA 1.75mm thickness, it should take </a:t>
            </a:r>
            <a:r>
              <a:rPr b="1" lang="en"/>
              <a:t>around 6-9 hours to 3D print a full set of parts for one Otto robot</a:t>
            </a:r>
            <a:r>
              <a:rPr lang="en"/>
              <a:t>, or even less with optimized settings depending on your 3D printer, nozzle and slicer parameters.</a:t>
            </a:r>
            <a:endParaRPr/>
          </a:p>
          <a:p>
            <a:pPr indent="0" lvl="0" marL="0" rtl="0" algn="l">
              <a:spcBef>
                <a:spcPts val="1600"/>
              </a:spcBef>
              <a:spcAft>
                <a:spcPts val="0"/>
              </a:spcAft>
              <a:buNone/>
            </a:pPr>
            <a:r>
              <a:rPr lang="en"/>
              <a:t>Try using a 0.6mm nozzle instead of the regular 0.4mm </a:t>
            </a:r>
            <a:r>
              <a:rPr lang="en"/>
              <a:t>nozzle</a:t>
            </a:r>
            <a:r>
              <a:rPr lang="en"/>
              <a:t> and it will be faster.</a:t>
            </a:r>
            <a:endParaRPr/>
          </a:p>
          <a:p>
            <a:pPr indent="0" lvl="0" marL="0" rtl="0" algn="l">
              <a:spcBef>
                <a:spcPts val="1600"/>
              </a:spcBef>
              <a:spcAft>
                <a:spcPts val="0"/>
              </a:spcAft>
              <a:buNone/>
            </a:pPr>
            <a:r>
              <a:rPr lang="en"/>
              <a:t>You can optimize these parameters by sacrificing quality, or maybe you know some tricks to balance this? Let us know.</a:t>
            </a:r>
            <a:endParaRPr/>
          </a:p>
          <a:p>
            <a:pPr indent="0" lvl="0" marL="0" rtl="0" algn="l">
              <a:spcBef>
                <a:spcPts val="1600"/>
              </a:spcBef>
              <a:spcAft>
                <a:spcPts val="1600"/>
              </a:spcAft>
              <a:buNone/>
            </a:pPr>
            <a:r>
              <a:t/>
            </a:r>
            <a:endParaRPr/>
          </a:p>
        </p:txBody>
      </p:sp>
      <p:pic>
        <p:nvPicPr>
          <p:cNvPr id="259" name="Google Shape;259;p45"/>
          <p:cNvPicPr preferRelativeResize="0"/>
          <p:nvPr/>
        </p:nvPicPr>
        <p:blipFill>
          <a:blip r:embed="rId3">
            <a:alphaModFix/>
          </a:blip>
          <a:stretch>
            <a:fillRect/>
          </a:stretch>
        </p:blipFill>
        <p:spPr>
          <a:xfrm>
            <a:off x="4963800" y="870525"/>
            <a:ext cx="3462075" cy="34620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6"/>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rgbClr val="000000"/>
              </a:buClr>
              <a:buFont typeface="Arial"/>
              <a:buNone/>
            </a:pPr>
            <a:r>
              <a:rPr lang="en"/>
              <a:t>3D printer setup</a:t>
            </a:r>
            <a:endParaRPr/>
          </a:p>
        </p:txBody>
      </p:sp>
      <p:sp>
        <p:nvSpPr>
          <p:cNvPr id="265" name="Google Shape;265;p46"/>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None of the parts require supports</a:t>
            </a:r>
            <a:r>
              <a:rPr lang="en"/>
              <a:t> but in some areas like the eyes you could add supports for more precision or aesthetic finish.</a:t>
            </a:r>
            <a:endParaRPr/>
          </a:p>
          <a:p>
            <a:pPr indent="0" lvl="0" marL="0" rtl="0" algn="l">
              <a:spcBef>
                <a:spcPts val="1600"/>
              </a:spcBef>
              <a:spcAft>
                <a:spcPts val="0"/>
              </a:spcAft>
              <a:buNone/>
            </a:pPr>
            <a:r>
              <a:rPr b="1" lang="en"/>
              <a:t>Heated bed</a:t>
            </a:r>
            <a:r>
              <a:rPr lang="en"/>
              <a:t> is very important for a flat head and body, it also helps to avoid wrapping in the big parts. In that case some printers might need rafts or skirt to compensate.</a:t>
            </a:r>
            <a:endParaRPr/>
          </a:p>
          <a:p>
            <a:pPr indent="0" lvl="0" marL="0" rtl="0" algn="l">
              <a:spcBef>
                <a:spcPts val="1600"/>
              </a:spcBef>
              <a:spcAft>
                <a:spcPts val="1600"/>
              </a:spcAft>
              <a:buNone/>
            </a:pPr>
            <a:r>
              <a:rPr lang="en"/>
              <a:t>Make sure your </a:t>
            </a:r>
            <a:r>
              <a:rPr b="1" lang="en"/>
              <a:t>printer is calibrated</a:t>
            </a:r>
            <a:r>
              <a:rPr lang="en"/>
              <a:t>, some features like snaps and fittings require good precision. At the end your 3D printer and material brand/quality plays a very important role for the results.</a:t>
            </a:r>
            <a:endParaRPr/>
          </a:p>
        </p:txBody>
      </p:sp>
      <p:pic>
        <p:nvPicPr>
          <p:cNvPr id="266" name="Google Shape;266;p46"/>
          <p:cNvPicPr preferRelativeResize="0"/>
          <p:nvPr/>
        </p:nvPicPr>
        <p:blipFill>
          <a:blip r:embed="rId3">
            <a:alphaModFix/>
          </a:blip>
          <a:stretch>
            <a:fillRect/>
          </a:stretch>
        </p:blipFill>
        <p:spPr>
          <a:xfrm>
            <a:off x="4935575" y="871575"/>
            <a:ext cx="3550976" cy="3482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7"/>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rgbClr val="000000"/>
              </a:buClr>
              <a:buFont typeface="Arial"/>
              <a:buNone/>
            </a:pPr>
            <a:r>
              <a:rPr lang="en"/>
              <a:t>3D print parameters</a:t>
            </a:r>
            <a:endParaRPr/>
          </a:p>
        </p:txBody>
      </p:sp>
      <p:sp>
        <p:nvSpPr>
          <p:cNvPr id="272" name="Google Shape;272;p47"/>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slicing and generating the g code for the machine, there are many free slicer software like </a:t>
            </a:r>
            <a:r>
              <a:rPr b="1" lang="en"/>
              <a:t>Prusa Slicer</a:t>
            </a:r>
            <a:r>
              <a:rPr lang="en"/>
              <a:t>, you can play with the infill, bottom and top layer patterns. </a:t>
            </a:r>
            <a:r>
              <a:rPr lang="en" u="sng">
                <a:solidFill>
                  <a:schemeClr val="hlink"/>
                </a:solidFill>
                <a:hlinkClick r:id="rId3"/>
              </a:rPr>
              <a:t>https://www.prusa3d.com/prusaslicer/</a:t>
            </a:r>
            <a:endParaRPr/>
          </a:p>
          <a:p>
            <a:pPr indent="0" lvl="0" marL="0" rtl="0" algn="l">
              <a:spcBef>
                <a:spcPts val="1600"/>
              </a:spcBef>
              <a:spcAft>
                <a:spcPts val="0"/>
              </a:spcAft>
              <a:buNone/>
            </a:pPr>
            <a:r>
              <a:rPr b="1" lang="en"/>
              <a:t>Resolution: 0.2mm - 0.3mm</a:t>
            </a:r>
            <a:r>
              <a:rPr lang="en"/>
              <a:t> but you can make lower if you want.</a:t>
            </a:r>
            <a:endParaRPr/>
          </a:p>
          <a:p>
            <a:pPr indent="0" lvl="0" marL="0" rtl="0" algn="l">
              <a:spcBef>
                <a:spcPts val="1600"/>
              </a:spcBef>
              <a:spcAft>
                <a:spcPts val="0"/>
              </a:spcAft>
              <a:buNone/>
            </a:pPr>
            <a:r>
              <a:rPr b="1" lang="en"/>
              <a:t>Fill density 15% - 20%</a:t>
            </a:r>
            <a:r>
              <a:rPr lang="en"/>
              <a:t> in any pattern, play with them if using transparent or translucent materials.</a:t>
            </a:r>
            <a:endParaRPr/>
          </a:p>
          <a:p>
            <a:pPr indent="0" lvl="0" marL="0" rtl="0" algn="l">
              <a:spcBef>
                <a:spcPts val="1600"/>
              </a:spcBef>
              <a:spcAft>
                <a:spcPts val="0"/>
              </a:spcAft>
              <a:buNone/>
            </a:pPr>
            <a:r>
              <a:rPr b="1" lang="en"/>
              <a:t>Perimeters: 3</a:t>
            </a:r>
            <a:endParaRPr b="1"/>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273" name="Google Shape;273;p47"/>
          <p:cNvPicPr preferRelativeResize="0"/>
          <p:nvPr/>
        </p:nvPicPr>
        <p:blipFill>
          <a:blip r:embed="rId4">
            <a:alphaModFix/>
          </a:blip>
          <a:stretch>
            <a:fillRect/>
          </a:stretch>
        </p:blipFill>
        <p:spPr>
          <a:xfrm>
            <a:off x="4935575" y="871575"/>
            <a:ext cx="3550976" cy="3482350"/>
          </a:xfrm>
          <a:prstGeom prst="rect">
            <a:avLst/>
          </a:prstGeom>
          <a:noFill/>
          <a:ln>
            <a:noFill/>
          </a:ln>
        </p:spPr>
      </p:pic>
      <p:pic>
        <p:nvPicPr>
          <p:cNvPr id="274" name="Google Shape;274;p47"/>
          <p:cNvPicPr preferRelativeResize="0"/>
          <p:nvPr/>
        </p:nvPicPr>
        <p:blipFill>
          <a:blip r:embed="rId5">
            <a:alphaModFix/>
          </a:blip>
          <a:stretch>
            <a:fillRect/>
          </a:stretch>
        </p:blipFill>
        <p:spPr>
          <a:xfrm rot="10800000">
            <a:off x="5881425" y="2598850"/>
            <a:ext cx="906150" cy="1077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p48"/>
          <p:cNvPicPr preferRelativeResize="0"/>
          <p:nvPr/>
        </p:nvPicPr>
        <p:blipFill rotWithShape="1">
          <a:blip r:embed="rId3">
            <a:alphaModFix/>
          </a:blip>
          <a:srcRect b="0" l="1905" r="48345" t="0"/>
          <a:stretch/>
        </p:blipFill>
        <p:spPr>
          <a:xfrm>
            <a:off x="4044325" y="439875"/>
            <a:ext cx="4731625" cy="4251550"/>
          </a:xfrm>
          <a:prstGeom prst="rect">
            <a:avLst/>
          </a:prstGeom>
          <a:noFill/>
          <a:ln>
            <a:noFill/>
          </a:ln>
        </p:spPr>
      </p:pic>
      <p:sp>
        <p:nvSpPr>
          <p:cNvPr id="280" name="Google Shape;280;p48"/>
          <p:cNvSpPr txBox="1"/>
          <p:nvPr>
            <p:ph type="title"/>
          </p:nvPr>
        </p:nvSpPr>
        <p:spPr>
          <a:xfrm>
            <a:off x="490250" y="450150"/>
            <a:ext cx="45243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r>
              <a:rPr lang="en" sz="4300"/>
              <a:t>Micro </a:t>
            </a:r>
            <a:endParaRPr sz="4300"/>
          </a:p>
          <a:p>
            <a:pPr indent="0" lvl="0" marL="0" rtl="0" algn="l">
              <a:spcBef>
                <a:spcPts val="0"/>
              </a:spcBef>
              <a:spcAft>
                <a:spcPts val="0"/>
              </a:spcAft>
              <a:buNone/>
            </a:pPr>
            <a:r>
              <a:rPr lang="en" sz="8700"/>
              <a:t>Servo</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9"/>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Font typeface="Arial"/>
              <a:buNone/>
            </a:pPr>
            <a:r>
              <a:rPr lang="en" sz="1700"/>
              <a:t>It is a type of </a:t>
            </a:r>
            <a:r>
              <a:rPr b="1" lang="en" sz="1700"/>
              <a:t>actuator </a:t>
            </a:r>
            <a:r>
              <a:rPr lang="en" sz="1700"/>
              <a:t>that can rotate (usually between 0° and 180°). it is used to control the angular position, in the center position it can rotate approx. 90° to the left and 90° to the right. (If you force beyond this limits the gears will break)</a:t>
            </a:r>
            <a:endParaRPr sz="1700"/>
          </a:p>
          <a:p>
            <a:pPr indent="0" lvl="0" marL="0" rtl="0" algn="l">
              <a:lnSpc>
                <a:spcPct val="100000"/>
              </a:lnSpc>
              <a:spcBef>
                <a:spcPts val="0"/>
              </a:spcBef>
              <a:spcAft>
                <a:spcPts val="0"/>
              </a:spcAft>
              <a:buClr>
                <a:srgbClr val="000000"/>
              </a:buClr>
              <a:buFont typeface="Arial"/>
              <a:buNone/>
            </a:pPr>
            <a:r>
              <a:t/>
            </a:r>
            <a:endParaRPr sz="1700"/>
          </a:p>
          <a:p>
            <a:pPr indent="0" lvl="0" marL="0" rtl="0" algn="l">
              <a:lnSpc>
                <a:spcPct val="100000"/>
              </a:lnSpc>
              <a:spcBef>
                <a:spcPts val="0"/>
              </a:spcBef>
              <a:spcAft>
                <a:spcPts val="0"/>
              </a:spcAft>
              <a:buNone/>
            </a:pPr>
            <a:r>
              <a:rPr lang="en" sz="1700"/>
              <a:t>Otto in the starter kit has </a:t>
            </a:r>
            <a:r>
              <a:rPr b="1" lang="en" sz="1700"/>
              <a:t>4 servo motors</a:t>
            </a:r>
            <a:r>
              <a:rPr lang="en" sz="1700"/>
              <a:t> that collectively help the robot walk and make multiple dances.</a:t>
            </a:r>
            <a:endParaRPr sz="1300"/>
          </a:p>
        </p:txBody>
      </p:sp>
      <p:sp>
        <p:nvSpPr>
          <p:cNvPr id="286" name="Google Shape;286;p49"/>
          <p:cNvSpPr/>
          <p:nvPr/>
        </p:nvSpPr>
        <p:spPr>
          <a:xfrm>
            <a:off x="4939782" y="761187"/>
            <a:ext cx="3497100" cy="3605100"/>
          </a:xfrm>
          <a:prstGeom prst="rect">
            <a:avLst/>
          </a:prstGeom>
          <a:solidFill>
            <a:srgbClr val="FFFFFF"/>
          </a:solidFill>
          <a:ln>
            <a:noFill/>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pic>
        <p:nvPicPr>
          <p:cNvPr id="287" name="Google Shape;287;p49"/>
          <p:cNvPicPr preferRelativeResize="0"/>
          <p:nvPr/>
        </p:nvPicPr>
        <p:blipFill rotWithShape="1">
          <a:blip r:embed="rId3">
            <a:alphaModFix/>
          </a:blip>
          <a:srcRect b="1729" l="55553" r="2104" t="0"/>
          <a:stretch/>
        </p:blipFill>
        <p:spPr>
          <a:xfrm>
            <a:off x="6069925" y="756900"/>
            <a:ext cx="2288274" cy="3542750"/>
          </a:xfrm>
          <a:prstGeom prst="rect">
            <a:avLst/>
          </a:prstGeom>
          <a:noFill/>
          <a:ln>
            <a:noFill/>
          </a:ln>
        </p:spPr>
      </p:pic>
      <p:cxnSp>
        <p:nvCxnSpPr>
          <p:cNvPr id="288" name="Google Shape;288;p49"/>
          <p:cNvCxnSpPr/>
          <p:nvPr/>
        </p:nvCxnSpPr>
        <p:spPr>
          <a:xfrm flipH="1">
            <a:off x="5736440" y="2480069"/>
            <a:ext cx="1161300" cy="300"/>
          </a:xfrm>
          <a:prstGeom prst="straightConnector1">
            <a:avLst/>
          </a:prstGeom>
          <a:noFill/>
          <a:ln cap="flat" cmpd="sng" w="38150">
            <a:solidFill>
              <a:srgbClr val="FF7F00"/>
            </a:solidFill>
            <a:prstDash val="solid"/>
            <a:round/>
            <a:headEnd len="sm" w="sm" type="none"/>
            <a:tailEnd len="sm" w="sm" type="none"/>
          </a:ln>
        </p:spPr>
      </p:cxnSp>
      <p:sp>
        <p:nvSpPr>
          <p:cNvPr id="289" name="Google Shape;289;p49"/>
          <p:cNvSpPr/>
          <p:nvPr/>
        </p:nvSpPr>
        <p:spPr>
          <a:xfrm rot="10800000">
            <a:off x="5205399" y="2835023"/>
            <a:ext cx="961044" cy="961006"/>
          </a:xfrm>
          <a:custGeom>
            <a:rect b="b" l="l" r="r" t="t"/>
            <a:pathLst>
              <a:path extrusionOk="0" h="2850" w="2369">
                <a:moveTo>
                  <a:pt x="956" y="944"/>
                </a:moveTo>
                <a:lnTo>
                  <a:pt x="955" y="994"/>
                </a:lnTo>
                <a:lnTo>
                  <a:pt x="951" y="1044"/>
                </a:lnTo>
                <a:lnTo>
                  <a:pt x="944" y="1094"/>
                </a:lnTo>
                <a:lnTo>
                  <a:pt x="935" y="1144"/>
                </a:lnTo>
                <a:lnTo>
                  <a:pt x="924" y="1193"/>
                </a:lnTo>
                <a:lnTo>
                  <a:pt x="909" y="1241"/>
                </a:lnTo>
                <a:lnTo>
                  <a:pt x="893" y="1289"/>
                </a:lnTo>
                <a:lnTo>
                  <a:pt x="874" y="1335"/>
                </a:lnTo>
                <a:lnTo>
                  <a:pt x="852" y="1381"/>
                </a:lnTo>
                <a:lnTo>
                  <a:pt x="828" y="1425"/>
                </a:lnTo>
                <a:lnTo>
                  <a:pt x="802" y="1468"/>
                </a:lnTo>
                <a:lnTo>
                  <a:pt x="774" y="1510"/>
                </a:lnTo>
                <a:lnTo>
                  <a:pt x="744" y="1550"/>
                </a:lnTo>
                <a:lnTo>
                  <a:pt x="711" y="1588"/>
                </a:lnTo>
                <a:lnTo>
                  <a:pt x="677" y="1625"/>
                </a:lnTo>
                <a:lnTo>
                  <a:pt x="641" y="1660"/>
                </a:lnTo>
                <a:lnTo>
                  <a:pt x="603" y="1693"/>
                </a:lnTo>
                <a:lnTo>
                  <a:pt x="563" y="1724"/>
                </a:lnTo>
                <a:lnTo>
                  <a:pt x="522" y="1753"/>
                </a:lnTo>
                <a:lnTo>
                  <a:pt x="479" y="1779"/>
                </a:lnTo>
                <a:lnTo>
                  <a:pt x="435" y="1804"/>
                </a:lnTo>
                <a:lnTo>
                  <a:pt x="390" y="1826"/>
                </a:lnTo>
                <a:lnTo>
                  <a:pt x="343" y="1846"/>
                </a:lnTo>
                <a:lnTo>
                  <a:pt x="296" y="1863"/>
                </a:lnTo>
                <a:lnTo>
                  <a:pt x="248" y="1878"/>
                </a:lnTo>
                <a:lnTo>
                  <a:pt x="199" y="1890"/>
                </a:lnTo>
                <a:lnTo>
                  <a:pt x="150" y="1900"/>
                </a:lnTo>
                <a:lnTo>
                  <a:pt x="100" y="1907"/>
                </a:lnTo>
                <a:lnTo>
                  <a:pt x="50" y="1912"/>
                </a:lnTo>
                <a:lnTo>
                  <a:pt x="0" y="1914"/>
                </a:lnTo>
                <a:lnTo>
                  <a:pt x="13" y="2849"/>
                </a:lnTo>
                <a:lnTo>
                  <a:pt x="112" y="2845"/>
                </a:lnTo>
                <a:lnTo>
                  <a:pt x="210" y="2836"/>
                </a:lnTo>
                <a:lnTo>
                  <a:pt x="308" y="2822"/>
                </a:lnTo>
                <a:lnTo>
                  <a:pt x="405" y="2802"/>
                </a:lnTo>
                <a:lnTo>
                  <a:pt x="501" y="2778"/>
                </a:lnTo>
                <a:lnTo>
                  <a:pt x="595" y="2749"/>
                </a:lnTo>
                <a:lnTo>
                  <a:pt x="688" y="2715"/>
                </a:lnTo>
                <a:lnTo>
                  <a:pt x="779" y="2676"/>
                </a:lnTo>
                <a:lnTo>
                  <a:pt x="868" y="2633"/>
                </a:lnTo>
                <a:lnTo>
                  <a:pt x="954" y="2585"/>
                </a:lnTo>
                <a:lnTo>
                  <a:pt x="1038" y="2532"/>
                </a:lnTo>
                <a:lnTo>
                  <a:pt x="1119" y="2476"/>
                </a:lnTo>
                <a:lnTo>
                  <a:pt x="1197" y="2415"/>
                </a:lnTo>
                <a:lnTo>
                  <a:pt x="1271" y="2350"/>
                </a:lnTo>
                <a:lnTo>
                  <a:pt x="1343" y="2281"/>
                </a:lnTo>
                <a:lnTo>
                  <a:pt x="1410" y="2209"/>
                </a:lnTo>
                <a:lnTo>
                  <a:pt x="1474" y="2134"/>
                </a:lnTo>
                <a:lnTo>
                  <a:pt x="1534" y="2055"/>
                </a:lnTo>
                <a:lnTo>
                  <a:pt x="1589" y="1973"/>
                </a:lnTo>
                <a:lnTo>
                  <a:pt x="1640" y="1889"/>
                </a:lnTo>
                <a:lnTo>
                  <a:pt x="1687" y="1802"/>
                </a:lnTo>
                <a:lnTo>
                  <a:pt x="1729" y="1712"/>
                </a:lnTo>
                <a:lnTo>
                  <a:pt x="1767" y="1621"/>
                </a:lnTo>
                <a:lnTo>
                  <a:pt x="1799" y="1528"/>
                </a:lnTo>
                <a:lnTo>
                  <a:pt x="1827" y="1433"/>
                </a:lnTo>
                <a:lnTo>
                  <a:pt x="1850" y="1337"/>
                </a:lnTo>
                <a:lnTo>
                  <a:pt x="1868" y="1239"/>
                </a:lnTo>
                <a:lnTo>
                  <a:pt x="1881" y="1141"/>
                </a:lnTo>
                <a:lnTo>
                  <a:pt x="1888" y="1043"/>
                </a:lnTo>
                <a:lnTo>
                  <a:pt x="1891" y="944"/>
                </a:lnTo>
                <a:lnTo>
                  <a:pt x="2368" y="944"/>
                </a:lnTo>
                <a:lnTo>
                  <a:pt x="1424" y="0"/>
                </a:lnTo>
                <a:lnTo>
                  <a:pt x="480" y="944"/>
                </a:lnTo>
                <a:lnTo>
                  <a:pt x="956" y="944"/>
                </a:lnTo>
              </a:path>
            </a:pathLst>
          </a:custGeom>
          <a:solidFill>
            <a:srgbClr val="FF7F00"/>
          </a:solidFill>
          <a:ln>
            <a:noFill/>
          </a:ln>
        </p:spPr>
      </p:sp>
      <p:sp>
        <p:nvSpPr>
          <p:cNvPr id="290" name="Google Shape;290;p49"/>
          <p:cNvSpPr/>
          <p:nvPr/>
        </p:nvSpPr>
        <p:spPr>
          <a:xfrm rot="10800000">
            <a:off x="5108889" y="1334841"/>
            <a:ext cx="961044" cy="961006"/>
          </a:xfrm>
          <a:custGeom>
            <a:rect b="b" l="l" r="r" t="t"/>
            <a:pathLst>
              <a:path extrusionOk="0" h="2850" w="2369">
                <a:moveTo>
                  <a:pt x="956" y="1905"/>
                </a:moveTo>
                <a:lnTo>
                  <a:pt x="955" y="1855"/>
                </a:lnTo>
                <a:lnTo>
                  <a:pt x="951" y="1805"/>
                </a:lnTo>
                <a:lnTo>
                  <a:pt x="944" y="1755"/>
                </a:lnTo>
                <a:lnTo>
                  <a:pt x="935" y="1705"/>
                </a:lnTo>
                <a:lnTo>
                  <a:pt x="924" y="1656"/>
                </a:lnTo>
                <a:lnTo>
                  <a:pt x="909" y="1608"/>
                </a:lnTo>
                <a:lnTo>
                  <a:pt x="893" y="1560"/>
                </a:lnTo>
                <a:lnTo>
                  <a:pt x="874" y="1514"/>
                </a:lnTo>
                <a:lnTo>
                  <a:pt x="852" y="1468"/>
                </a:lnTo>
                <a:lnTo>
                  <a:pt x="828" y="1424"/>
                </a:lnTo>
                <a:lnTo>
                  <a:pt x="802" y="1381"/>
                </a:lnTo>
                <a:lnTo>
                  <a:pt x="774" y="1339"/>
                </a:lnTo>
                <a:lnTo>
                  <a:pt x="744" y="1299"/>
                </a:lnTo>
                <a:lnTo>
                  <a:pt x="711" y="1261"/>
                </a:lnTo>
                <a:lnTo>
                  <a:pt x="677" y="1224"/>
                </a:lnTo>
                <a:lnTo>
                  <a:pt x="641" y="1189"/>
                </a:lnTo>
                <a:lnTo>
                  <a:pt x="603" y="1156"/>
                </a:lnTo>
                <a:lnTo>
                  <a:pt x="563" y="1125"/>
                </a:lnTo>
                <a:lnTo>
                  <a:pt x="522" y="1096"/>
                </a:lnTo>
                <a:lnTo>
                  <a:pt x="479" y="1070"/>
                </a:lnTo>
                <a:lnTo>
                  <a:pt x="435" y="1045"/>
                </a:lnTo>
                <a:lnTo>
                  <a:pt x="390" y="1023"/>
                </a:lnTo>
                <a:lnTo>
                  <a:pt x="343" y="1003"/>
                </a:lnTo>
                <a:lnTo>
                  <a:pt x="296" y="986"/>
                </a:lnTo>
                <a:lnTo>
                  <a:pt x="248" y="971"/>
                </a:lnTo>
                <a:lnTo>
                  <a:pt x="199" y="959"/>
                </a:lnTo>
                <a:lnTo>
                  <a:pt x="150" y="949"/>
                </a:lnTo>
                <a:lnTo>
                  <a:pt x="100" y="942"/>
                </a:lnTo>
                <a:lnTo>
                  <a:pt x="50" y="937"/>
                </a:lnTo>
                <a:lnTo>
                  <a:pt x="0" y="935"/>
                </a:lnTo>
                <a:lnTo>
                  <a:pt x="13" y="0"/>
                </a:lnTo>
                <a:lnTo>
                  <a:pt x="112" y="4"/>
                </a:lnTo>
                <a:lnTo>
                  <a:pt x="210" y="13"/>
                </a:lnTo>
                <a:lnTo>
                  <a:pt x="308" y="27"/>
                </a:lnTo>
                <a:lnTo>
                  <a:pt x="405" y="47"/>
                </a:lnTo>
                <a:lnTo>
                  <a:pt x="501" y="71"/>
                </a:lnTo>
                <a:lnTo>
                  <a:pt x="595" y="100"/>
                </a:lnTo>
                <a:lnTo>
                  <a:pt x="688" y="134"/>
                </a:lnTo>
                <a:lnTo>
                  <a:pt x="779" y="173"/>
                </a:lnTo>
                <a:lnTo>
                  <a:pt x="868" y="216"/>
                </a:lnTo>
                <a:lnTo>
                  <a:pt x="954" y="264"/>
                </a:lnTo>
                <a:lnTo>
                  <a:pt x="1038" y="317"/>
                </a:lnTo>
                <a:lnTo>
                  <a:pt x="1119" y="373"/>
                </a:lnTo>
                <a:lnTo>
                  <a:pt x="1197" y="434"/>
                </a:lnTo>
                <a:lnTo>
                  <a:pt x="1271" y="499"/>
                </a:lnTo>
                <a:lnTo>
                  <a:pt x="1343" y="568"/>
                </a:lnTo>
                <a:lnTo>
                  <a:pt x="1410" y="640"/>
                </a:lnTo>
                <a:lnTo>
                  <a:pt x="1474" y="715"/>
                </a:lnTo>
                <a:lnTo>
                  <a:pt x="1534" y="794"/>
                </a:lnTo>
                <a:lnTo>
                  <a:pt x="1589" y="876"/>
                </a:lnTo>
                <a:lnTo>
                  <a:pt x="1640" y="960"/>
                </a:lnTo>
                <a:lnTo>
                  <a:pt x="1687" y="1047"/>
                </a:lnTo>
                <a:lnTo>
                  <a:pt x="1729" y="1137"/>
                </a:lnTo>
                <a:lnTo>
                  <a:pt x="1767" y="1228"/>
                </a:lnTo>
                <a:lnTo>
                  <a:pt x="1799" y="1321"/>
                </a:lnTo>
                <a:lnTo>
                  <a:pt x="1827" y="1416"/>
                </a:lnTo>
                <a:lnTo>
                  <a:pt x="1850" y="1512"/>
                </a:lnTo>
                <a:lnTo>
                  <a:pt x="1868" y="1610"/>
                </a:lnTo>
                <a:lnTo>
                  <a:pt x="1881" y="1708"/>
                </a:lnTo>
                <a:lnTo>
                  <a:pt x="1888" y="1806"/>
                </a:lnTo>
                <a:lnTo>
                  <a:pt x="1891" y="1905"/>
                </a:lnTo>
                <a:lnTo>
                  <a:pt x="2368" y="1905"/>
                </a:lnTo>
                <a:lnTo>
                  <a:pt x="1424" y="2849"/>
                </a:lnTo>
                <a:lnTo>
                  <a:pt x="480" y="1905"/>
                </a:lnTo>
                <a:lnTo>
                  <a:pt x="956" y="1905"/>
                </a:lnTo>
              </a:path>
            </a:pathLst>
          </a:custGeom>
          <a:solidFill>
            <a:srgbClr val="FF7F00"/>
          </a:solidFill>
          <a:ln>
            <a:noFill/>
          </a:ln>
        </p:spPr>
      </p:sp>
      <p:sp>
        <p:nvSpPr>
          <p:cNvPr id="291" name="Google Shape;291;p49"/>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Servo motor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50"/>
          <p:cNvPicPr preferRelativeResize="0"/>
          <p:nvPr/>
        </p:nvPicPr>
        <p:blipFill rotWithShape="1">
          <a:blip r:embed="rId3">
            <a:alphaModFix/>
          </a:blip>
          <a:srcRect b="12594" l="47720" r="0" t="14311"/>
          <a:stretch/>
        </p:blipFill>
        <p:spPr>
          <a:xfrm>
            <a:off x="4945150" y="763500"/>
            <a:ext cx="3483275" cy="3595375"/>
          </a:xfrm>
          <a:prstGeom prst="rect">
            <a:avLst/>
          </a:prstGeom>
          <a:noFill/>
          <a:ln>
            <a:noFill/>
          </a:ln>
        </p:spPr>
      </p:pic>
      <p:pic>
        <p:nvPicPr>
          <p:cNvPr id="297" name="Google Shape;297;p50"/>
          <p:cNvPicPr preferRelativeResize="0"/>
          <p:nvPr/>
        </p:nvPicPr>
        <p:blipFill rotWithShape="1">
          <a:blip r:embed="rId4">
            <a:alphaModFix/>
          </a:blip>
          <a:srcRect b="9648" l="0" r="0" t="3274"/>
          <a:stretch/>
        </p:blipFill>
        <p:spPr>
          <a:xfrm rot="5400000">
            <a:off x="7416184" y="891999"/>
            <a:ext cx="984300" cy="922800"/>
          </a:xfrm>
          <a:prstGeom prst="ellipse">
            <a:avLst/>
          </a:prstGeom>
          <a:noFill/>
          <a:ln>
            <a:noFill/>
          </a:ln>
        </p:spPr>
      </p:pic>
      <p:sp>
        <p:nvSpPr>
          <p:cNvPr id="298" name="Google Shape;298;p50"/>
          <p:cNvSpPr/>
          <p:nvPr/>
        </p:nvSpPr>
        <p:spPr>
          <a:xfrm rot="5998390">
            <a:off x="6290952" y="1518182"/>
            <a:ext cx="961008" cy="961040"/>
          </a:xfrm>
          <a:custGeom>
            <a:rect b="b" l="l" r="r" t="t"/>
            <a:pathLst>
              <a:path extrusionOk="0" h="2850" w="2369">
                <a:moveTo>
                  <a:pt x="956" y="1905"/>
                </a:moveTo>
                <a:lnTo>
                  <a:pt x="955" y="1855"/>
                </a:lnTo>
                <a:lnTo>
                  <a:pt x="951" y="1805"/>
                </a:lnTo>
                <a:lnTo>
                  <a:pt x="944" y="1755"/>
                </a:lnTo>
                <a:lnTo>
                  <a:pt x="935" y="1705"/>
                </a:lnTo>
                <a:lnTo>
                  <a:pt x="924" y="1656"/>
                </a:lnTo>
                <a:lnTo>
                  <a:pt x="909" y="1608"/>
                </a:lnTo>
                <a:lnTo>
                  <a:pt x="893" y="1560"/>
                </a:lnTo>
                <a:lnTo>
                  <a:pt x="874" y="1514"/>
                </a:lnTo>
                <a:lnTo>
                  <a:pt x="852" y="1468"/>
                </a:lnTo>
                <a:lnTo>
                  <a:pt x="828" y="1424"/>
                </a:lnTo>
                <a:lnTo>
                  <a:pt x="802" y="1381"/>
                </a:lnTo>
                <a:lnTo>
                  <a:pt x="774" y="1339"/>
                </a:lnTo>
                <a:lnTo>
                  <a:pt x="744" y="1299"/>
                </a:lnTo>
                <a:lnTo>
                  <a:pt x="711" y="1261"/>
                </a:lnTo>
                <a:lnTo>
                  <a:pt x="677" y="1224"/>
                </a:lnTo>
                <a:lnTo>
                  <a:pt x="641" y="1189"/>
                </a:lnTo>
                <a:lnTo>
                  <a:pt x="603" y="1156"/>
                </a:lnTo>
                <a:lnTo>
                  <a:pt x="563" y="1125"/>
                </a:lnTo>
                <a:lnTo>
                  <a:pt x="522" y="1096"/>
                </a:lnTo>
                <a:lnTo>
                  <a:pt x="479" y="1070"/>
                </a:lnTo>
                <a:lnTo>
                  <a:pt x="435" y="1045"/>
                </a:lnTo>
                <a:lnTo>
                  <a:pt x="390" y="1023"/>
                </a:lnTo>
                <a:lnTo>
                  <a:pt x="343" y="1003"/>
                </a:lnTo>
                <a:lnTo>
                  <a:pt x="296" y="986"/>
                </a:lnTo>
                <a:lnTo>
                  <a:pt x="248" y="971"/>
                </a:lnTo>
                <a:lnTo>
                  <a:pt x="199" y="959"/>
                </a:lnTo>
                <a:lnTo>
                  <a:pt x="150" y="949"/>
                </a:lnTo>
                <a:lnTo>
                  <a:pt x="100" y="942"/>
                </a:lnTo>
                <a:lnTo>
                  <a:pt x="50" y="937"/>
                </a:lnTo>
                <a:lnTo>
                  <a:pt x="0" y="935"/>
                </a:lnTo>
                <a:lnTo>
                  <a:pt x="13" y="0"/>
                </a:lnTo>
                <a:lnTo>
                  <a:pt x="112" y="4"/>
                </a:lnTo>
                <a:lnTo>
                  <a:pt x="210" y="13"/>
                </a:lnTo>
                <a:lnTo>
                  <a:pt x="308" y="27"/>
                </a:lnTo>
                <a:lnTo>
                  <a:pt x="405" y="47"/>
                </a:lnTo>
                <a:lnTo>
                  <a:pt x="501" y="71"/>
                </a:lnTo>
                <a:lnTo>
                  <a:pt x="595" y="100"/>
                </a:lnTo>
                <a:lnTo>
                  <a:pt x="688" y="134"/>
                </a:lnTo>
                <a:lnTo>
                  <a:pt x="779" y="173"/>
                </a:lnTo>
                <a:lnTo>
                  <a:pt x="868" y="216"/>
                </a:lnTo>
                <a:lnTo>
                  <a:pt x="954" y="264"/>
                </a:lnTo>
                <a:lnTo>
                  <a:pt x="1038" y="317"/>
                </a:lnTo>
                <a:lnTo>
                  <a:pt x="1119" y="373"/>
                </a:lnTo>
                <a:lnTo>
                  <a:pt x="1197" y="434"/>
                </a:lnTo>
                <a:lnTo>
                  <a:pt x="1271" y="499"/>
                </a:lnTo>
                <a:lnTo>
                  <a:pt x="1343" y="568"/>
                </a:lnTo>
                <a:lnTo>
                  <a:pt x="1410" y="640"/>
                </a:lnTo>
                <a:lnTo>
                  <a:pt x="1474" y="715"/>
                </a:lnTo>
                <a:lnTo>
                  <a:pt x="1534" y="794"/>
                </a:lnTo>
                <a:lnTo>
                  <a:pt x="1589" y="876"/>
                </a:lnTo>
                <a:lnTo>
                  <a:pt x="1640" y="960"/>
                </a:lnTo>
                <a:lnTo>
                  <a:pt x="1687" y="1047"/>
                </a:lnTo>
                <a:lnTo>
                  <a:pt x="1729" y="1137"/>
                </a:lnTo>
                <a:lnTo>
                  <a:pt x="1767" y="1228"/>
                </a:lnTo>
                <a:lnTo>
                  <a:pt x="1799" y="1321"/>
                </a:lnTo>
                <a:lnTo>
                  <a:pt x="1827" y="1416"/>
                </a:lnTo>
                <a:lnTo>
                  <a:pt x="1850" y="1512"/>
                </a:lnTo>
                <a:lnTo>
                  <a:pt x="1868" y="1610"/>
                </a:lnTo>
                <a:lnTo>
                  <a:pt x="1881" y="1708"/>
                </a:lnTo>
                <a:lnTo>
                  <a:pt x="1888" y="1806"/>
                </a:lnTo>
                <a:lnTo>
                  <a:pt x="1891" y="1905"/>
                </a:lnTo>
                <a:lnTo>
                  <a:pt x="2368" y="1905"/>
                </a:lnTo>
                <a:lnTo>
                  <a:pt x="1424" y="2849"/>
                </a:lnTo>
                <a:lnTo>
                  <a:pt x="480" y="1905"/>
                </a:lnTo>
                <a:lnTo>
                  <a:pt x="956" y="1905"/>
                </a:lnTo>
              </a:path>
            </a:pathLst>
          </a:custGeom>
          <a:solidFill>
            <a:srgbClr val="FF0000"/>
          </a:solidFill>
          <a:ln>
            <a:noFill/>
          </a:ln>
        </p:spPr>
      </p:sp>
      <p:sp>
        <p:nvSpPr>
          <p:cNvPr id="299" name="Google Shape;299;p50"/>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Servo </a:t>
            </a:r>
            <a:r>
              <a:rPr lang="en"/>
              <a:t>m</a:t>
            </a:r>
            <a:r>
              <a:rPr lang="en"/>
              <a:t>otors care</a:t>
            </a:r>
            <a:endParaRPr/>
          </a:p>
        </p:txBody>
      </p:sp>
      <p:sp>
        <p:nvSpPr>
          <p:cNvPr id="300" name="Google Shape;300;p50"/>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t>NEVER force them</a:t>
            </a:r>
            <a:r>
              <a:rPr lang="en" sz="1600"/>
              <a:t>, this will DAMAGE them, specially the plastic ones. The best is not to rotate their arms by hand and use code to center/align them.</a:t>
            </a:r>
            <a:endParaRPr sz="1600"/>
          </a:p>
          <a:p>
            <a:pPr indent="0" lvl="0" marL="0" rtl="0" algn="l">
              <a:lnSpc>
                <a:spcPct val="100000"/>
              </a:lnSpc>
              <a:spcBef>
                <a:spcPts val="0"/>
              </a:spcBef>
              <a:spcAft>
                <a:spcPts val="0"/>
              </a:spcAft>
              <a:buClr>
                <a:srgbClr val="000000"/>
              </a:buClr>
              <a:buFont typeface="Arial"/>
              <a:buNone/>
            </a:pPr>
            <a:r>
              <a:t/>
            </a:r>
            <a:endParaRPr sz="1600"/>
          </a:p>
          <a:p>
            <a:pPr indent="0" lvl="0" marL="0" rtl="0" algn="l">
              <a:lnSpc>
                <a:spcPct val="100000"/>
              </a:lnSpc>
              <a:spcBef>
                <a:spcPts val="0"/>
              </a:spcBef>
              <a:spcAft>
                <a:spcPts val="0"/>
              </a:spcAft>
              <a:buNone/>
            </a:pPr>
            <a:r>
              <a:rPr b="1" lang="en" sz="1600"/>
              <a:t>Look at the color of the cables before connecting</a:t>
            </a:r>
            <a:r>
              <a:rPr lang="en" sz="1600"/>
              <a:t> them and make sure always they are in the right orientation.</a:t>
            </a:r>
            <a:endParaRPr sz="1600"/>
          </a:p>
          <a:p>
            <a:pPr indent="0" lvl="0" marL="0" rtl="0" algn="l">
              <a:lnSpc>
                <a:spcPct val="100000"/>
              </a:lnSpc>
              <a:spcBef>
                <a:spcPts val="0"/>
              </a:spcBef>
              <a:spcAft>
                <a:spcPts val="0"/>
              </a:spcAft>
              <a:buNone/>
            </a:pPr>
            <a:r>
              <a:t/>
            </a:r>
            <a:endParaRPr sz="1600"/>
          </a:p>
          <a:p>
            <a:pPr indent="0" lvl="0" marL="0" rtl="0" algn="l">
              <a:lnSpc>
                <a:spcPct val="100000"/>
              </a:lnSpc>
              <a:spcBef>
                <a:spcPts val="0"/>
              </a:spcBef>
              <a:spcAft>
                <a:spcPts val="0"/>
              </a:spcAft>
              <a:buNone/>
            </a:pPr>
            <a:r>
              <a:rPr lang="en" sz="1600"/>
              <a:t>When disconnecting do not pull the cables, </a:t>
            </a:r>
            <a:r>
              <a:rPr b="1" lang="en" sz="1600"/>
              <a:t>always grab them from the black connector</a:t>
            </a:r>
            <a:r>
              <a:rPr lang="en" sz="1600"/>
              <a:t> and gently take out.</a:t>
            </a:r>
            <a:endParaRPr sz="1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51"/>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rgbClr val="000000"/>
              </a:buClr>
              <a:buFont typeface="Arial"/>
              <a:buNone/>
            </a:pPr>
            <a:r>
              <a:rPr lang="en" sz="2100"/>
              <a:t>I</a:t>
            </a:r>
            <a:r>
              <a:rPr lang="en" sz="2100"/>
              <a:t>t comes with 3 screws:</a:t>
            </a:r>
            <a:endParaRPr/>
          </a:p>
        </p:txBody>
      </p:sp>
      <p:sp>
        <p:nvSpPr>
          <p:cNvPr id="306" name="Google Shape;306;p51"/>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Font typeface="Arial"/>
              <a:buNone/>
            </a:pPr>
            <a:r>
              <a:rPr lang="en" sz="2100"/>
              <a:t>2 for mounting (long &amp; pointy)</a:t>
            </a:r>
            <a:endParaRPr sz="2100"/>
          </a:p>
          <a:p>
            <a:pPr indent="0" lvl="0" marL="0" rtl="0" algn="l">
              <a:lnSpc>
                <a:spcPct val="100000"/>
              </a:lnSpc>
              <a:spcBef>
                <a:spcPts val="0"/>
              </a:spcBef>
              <a:spcAft>
                <a:spcPts val="0"/>
              </a:spcAft>
              <a:buClr>
                <a:srgbClr val="000000"/>
              </a:buClr>
              <a:buFont typeface="Arial"/>
              <a:buNone/>
            </a:pPr>
            <a:r>
              <a:t/>
            </a:r>
            <a:endParaRPr sz="2100"/>
          </a:p>
          <a:p>
            <a:pPr indent="0" lvl="0" marL="0" rtl="0" algn="l">
              <a:lnSpc>
                <a:spcPct val="100000"/>
              </a:lnSpc>
              <a:spcBef>
                <a:spcPts val="0"/>
              </a:spcBef>
              <a:spcAft>
                <a:spcPts val="0"/>
              </a:spcAft>
              <a:buClr>
                <a:srgbClr val="000000"/>
              </a:buClr>
              <a:buFont typeface="Arial"/>
              <a:buNone/>
            </a:pPr>
            <a:r>
              <a:rPr lang="en" sz="2100"/>
              <a:t>1 for center horn (short &amp; flat)</a:t>
            </a:r>
            <a:endParaRPr sz="2100"/>
          </a:p>
          <a:p>
            <a:pPr indent="0" lvl="0" marL="0" rtl="0" algn="l">
              <a:lnSpc>
                <a:spcPct val="100000"/>
              </a:lnSpc>
              <a:spcBef>
                <a:spcPts val="0"/>
              </a:spcBef>
              <a:spcAft>
                <a:spcPts val="0"/>
              </a:spcAft>
              <a:buClr>
                <a:srgbClr val="000000"/>
              </a:buClr>
              <a:buFont typeface="Arial"/>
              <a:buNone/>
            </a:pPr>
            <a:r>
              <a:t/>
            </a:r>
            <a:endParaRPr sz="2100"/>
          </a:p>
          <a:p>
            <a:pPr indent="0" lvl="0" marL="0" rtl="0" algn="l">
              <a:lnSpc>
                <a:spcPct val="100000"/>
              </a:lnSpc>
              <a:spcBef>
                <a:spcPts val="0"/>
              </a:spcBef>
              <a:spcAft>
                <a:spcPts val="0"/>
              </a:spcAft>
              <a:buClr>
                <a:srgbClr val="000000"/>
              </a:buClr>
              <a:buFont typeface="Arial"/>
              <a:buNone/>
            </a:pPr>
            <a:r>
              <a:rPr lang="en" sz="2100"/>
              <a:t>and </a:t>
            </a:r>
            <a:endParaRPr sz="2100"/>
          </a:p>
          <a:p>
            <a:pPr indent="0" lvl="0" marL="0" rtl="0" algn="l">
              <a:lnSpc>
                <a:spcPct val="100000"/>
              </a:lnSpc>
              <a:spcBef>
                <a:spcPts val="0"/>
              </a:spcBef>
              <a:spcAft>
                <a:spcPts val="0"/>
              </a:spcAft>
              <a:buClr>
                <a:srgbClr val="000000"/>
              </a:buClr>
              <a:buFont typeface="Arial"/>
              <a:buNone/>
            </a:pPr>
            <a:r>
              <a:t/>
            </a:r>
            <a:endParaRPr sz="2100"/>
          </a:p>
          <a:p>
            <a:pPr indent="0" lvl="0" marL="0" rtl="0" algn="l">
              <a:lnSpc>
                <a:spcPct val="100000"/>
              </a:lnSpc>
              <a:spcBef>
                <a:spcPts val="0"/>
              </a:spcBef>
              <a:spcAft>
                <a:spcPts val="0"/>
              </a:spcAft>
              <a:buClr>
                <a:srgbClr val="000000"/>
              </a:buClr>
              <a:buFont typeface="Arial"/>
              <a:buNone/>
            </a:pPr>
            <a:r>
              <a:rPr lang="en" sz="2100"/>
              <a:t>3 </a:t>
            </a:r>
            <a:r>
              <a:rPr b="1" lang="en" sz="2100"/>
              <a:t>horns </a:t>
            </a:r>
            <a:r>
              <a:rPr lang="en" sz="2100"/>
              <a:t>/ arms “white keys”</a:t>
            </a:r>
            <a:endParaRPr sz="2100"/>
          </a:p>
          <a:p>
            <a:pPr indent="0" lvl="0" marL="0" rtl="0" algn="l">
              <a:lnSpc>
                <a:spcPct val="100000"/>
              </a:lnSpc>
              <a:spcBef>
                <a:spcPts val="0"/>
              </a:spcBef>
              <a:spcAft>
                <a:spcPts val="0"/>
              </a:spcAft>
              <a:buClr>
                <a:srgbClr val="000000"/>
              </a:buClr>
              <a:buFont typeface="Arial"/>
              <a:buNone/>
            </a:pPr>
            <a:r>
              <a:rPr lang="en" sz="2100"/>
              <a:t>we only need 1 </a:t>
            </a:r>
            <a:r>
              <a:rPr b="1" lang="en" sz="2100"/>
              <a:t>horn </a:t>
            </a:r>
            <a:r>
              <a:rPr lang="en" sz="2100"/>
              <a:t>per servo, the other 2 are extra spare parts.</a:t>
            </a:r>
            <a:endParaRPr sz="2100"/>
          </a:p>
          <a:p>
            <a:pPr indent="0" lvl="0" marL="0" rtl="0" algn="l">
              <a:spcBef>
                <a:spcPts val="0"/>
              </a:spcBef>
              <a:spcAft>
                <a:spcPts val="1600"/>
              </a:spcAft>
              <a:buNone/>
            </a:pPr>
            <a:r>
              <a:t/>
            </a:r>
            <a:endParaRPr/>
          </a:p>
        </p:txBody>
      </p:sp>
      <p:sp>
        <p:nvSpPr>
          <p:cNvPr id="307" name="Google Shape;307;p51"/>
          <p:cNvSpPr/>
          <p:nvPr/>
        </p:nvSpPr>
        <p:spPr>
          <a:xfrm>
            <a:off x="5001550" y="763500"/>
            <a:ext cx="3417000" cy="3539100"/>
          </a:xfrm>
          <a:prstGeom prst="rect">
            <a:avLst/>
          </a:prstGeom>
          <a:solidFill>
            <a:srgbClr val="FFFFFF"/>
          </a:solidFill>
          <a:ln>
            <a:noFill/>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pic>
        <p:nvPicPr>
          <p:cNvPr id="308" name="Google Shape;308;p51"/>
          <p:cNvPicPr preferRelativeResize="0"/>
          <p:nvPr/>
        </p:nvPicPr>
        <p:blipFill rotWithShape="1">
          <a:blip r:embed="rId3">
            <a:alphaModFix/>
          </a:blip>
          <a:srcRect b="6934" l="22737" r="22786" t="22949"/>
          <a:stretch/>
        </p:blipFill>
        <p:spPr>
          <a:xfrm>
            <a:off x="4987530" y="2252681"/>
            <a:ext cx="2805728" cy="2061119"/>
          </a:xfrm>
          <a:prstGeom prst="rect">
            <a:avLst/>
          </a:prstGeom>
          <a:noFill/>
          <a:ln>
            <a:noFill/>
          </a:ln>
        </p:spPr>
      </p:pic>
      <p:pic>
        <p:nvPicPr>
          <p:cNvPr id="309" name="Google Shape;309;p51"/>
          <p:cNvPicPr preferRelativeResize="0"/>
          <p:nvPr/>
        </p:nvPicPr>
        <p:blipFill rotWithShape="1">
          <a:blip r:embed="rId4">
            <a:alphaModFix/>
          </a:blip>
          <a:srcRect b="24207" l="11282" r="14538" t="25797"/>
          <a:stretch/>
        </p:blipFill>
        <p:spPr>
          <a:xfrm>
            <a:off x="5905351" y="824839"/>
            <a:ext cx="2222181" cy="1496532"/>
          </a:xfrm>
          <a:prstGeom prst="rect">
            <a:avLst/>
          </a:prstGeom>
          <a:noFill/>
          <a:ln>
            <a:noFill/>
          </a:ln>
        </p:spPr>
      </p:pic>
      <p:cxnSp>
        <p:nvCxnSpPr>
          <p:cNvPr id="310" name="Google Shape;310;p51"/>
          <p:cNvCxnSpPr/>
          <p:nvPr/>
        </p:nvCxnSpPr>
        <p:spPr>
          <a:xfrm flipH="1">
            <a:off x="6054780" y="1244116"/>
            <a:ext cx="1824900" cy="1410000"/>
          </a:xfrm>
          <a:prstGeom prst="straightConnector1">
            <a:avLst/>
          </a:prstGeom>
          <a:noFill/>
          <a:ln cap="flat" cmpd="sng" w="38150">
            <a:solidFill>
              <a:srgbClr val="FF7F00"/>
            </a:solidFill>
            <a:prstDash val="solid"/>
            <a:round/>
            <a:headEnd len="sm" w="sm" type="none"/>
            <a:tailEnd len="med" w="med" type="triangle"/>
          </a:ln>
        </p:spPr>
      </p:cxnSp>
      <p:cxnSp>
        <p:nvCxnSpPr>
          <p:cNvPr id="311" name="Google Shape;311;p51"/>
          <p:cNvCxnSpPr/>
          <p:nvPr/>
        </p:nvCxnSpPr>
        <p:spPr>
          <a:xfrm flipH="1">
            <a:off x="7133316" y="1161175"/>
            <a:ext cx="248700" cy="2073600"/>
          </a:xfrm>
          <a:prstGeom prst="straightConnector1">
            <a:avLst/>
          </a:prstGeom>
          <a:noFill/>
          <a:ln cap="flat" cmpd="sng" w="38150">
            <a:solidFill>
              <a:srgbClr val="FF0000"/>
            </a:solidFill>
            <a:prstDash val="solid"/>
            <a:round/>
            <a:headEnd len="sm" w="sm" type="none"/>
            <a:tailEnd len="med" w="med" type="triangle"/>
          </a:ln>
        </p:spPr>
      </p:cxnSp>
      <p:cxnSp>
        <p:nvCxnSpPr>
          <p:cNvPr id="312" name="Google Shape;312;p51"/>
          <p:cNvCxnSpPr/>
          <p:nvPr/>
        </p:nvCxnSpPr>
        <p:spPr>
          <a:xfrm flipH="1">
            <a:off x="5575008" y="1078234"/>
            <a:ext cx="1226400" cy="2156400"/>
          </a:xfrm>
          <a:prstGeom prst="straightConnector1">
            <a:avLst/>
          </a:prstGeom>
          <a:noFill/>
          <a:ln cap="flat" cmpd="sng" w="38150">
            <a:solidFill>
              <a:srgbClr val="FF0000"/>
            </a:solidFill>
            <a:prstDash val="solid"/>
            <a:round/>
            <a:headEnd len="sm" w="sm" type="none"/>
            <a:tailEnd len="med" w="med" type="triangl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52"/>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rgbClr val="000000"/>
              </a:buClr>
              <a:buFont typeface="Arial"/>
              <a:buNone/>
            </a:pPr>
            <a:r>
              <a:rPr lang="en" sz="2500"/>
              <a:t>Servo motor have 3 pins:</a:t>
            </a:r>
            <a:endParaRPr/>
          </a:p>
        </p:txBody>
      </p:sp>
      <p:sp>
        <p:nvSpPr>
          <p:cNvPr id="318" name="Google Shape;318;p52"/>
          <p:cNvSpPr/>
          <p:nvPr/>
        </p:nvSpPr>
        <p:spPr>
          <a:xfrm>
            <a:off x="4930825" y="751941"/>
            <a:ext cx="3515100" cy="3623400"/>
          </a:xfrm>
          <a:prstGeom prst="rect">
            <a:avLst/>
          </a:prstGeom>
          <a:solidFill>
            <a:srgbClr val="FFFFFF"/>
          </a:solidFill>
          <a:ln>
            <a:noFill/>
          </a:ln>
        </p:spPr>
        <p:txBody>
          <a:bodyPr anchorCtr="0" anchor="ctr" bIns="82925" lIns="82925" spcFirstLastPara="1" rIns="82925" wrap="square" tIns="82925">
            <a:noAutofit/>
          </a:bodyPr>
          <a:lstStyle/>
          <a:p>
            <a:pPr indent="0" lvl="0" marL="0" rtl="0" algn="l">
              <a:spcBef>
                <a:spcPts val="0"/>
              </a:spcBef>
              <a:spcAft>
                <a:spcPts val="0"/>
              </a:spcAft>
              <a:buNone/>
            </a:pPr>
            <a:r>
              <a:t/>
            </a:r>
            <a:endParaRPr/>
          </a:p>
        </p:txBody>
      </p:sp>
      <p:pic>
        <p:nvPicPr>
          <p:cNvPr id="319" name="Google Shape;319;p52"/>
          <p:cNvPicPr preferRelativeResize="0"/>
          <p:nvPr/>
        </p:nvPicPr>
        <p:blipFill rotWithShape="1">
          <a:blip r:embed="rId3">
            <a:alphaModFix/>
          </a:blip>
          <a:srcRect b="0" l="6512" r="4400" t="0"/>
          <a:stretch/>
        </p:blipFill>
        <p:spPr>
          <a:xfrm>
            <a:off x="4943985" y="1418162"/>
            <a:ext cx="3501935" cy="2808895"/>
          </a:xfrm>
          <a:prstGeom prst="rect">
            <a:avLst/>
          </a:prstGeom>
          <a:noFill/>
          <a:ln>
            <a:noFill/>
          </a:ln>
        </p:spPr>
      </p:pic>
      <p:sp>
        <p:nvSpPr>
          <p:cNvPr id="320" name="Google Shape;320;p52"/>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Font typeface="Arial"/>
              <a:buNone/>
            </a:pPr>
            <a:r>
              <a:rPr b="1" lang="en" sz="1900">
                <a:solidFill>
                  <a:srgbClr val="783F04"/>
                </a:solidFill>
              </a:rPr>
              <a:t>GND ground pin</a:t>
            </a:r>
            <a:r>
              <a:rPr lang="en" sz="1900">
                <a:solidFill>
                  <a:srgbClr val="9F7E5F"/>
                </a:solidFill>
              </a:rPr>
              <a:t> </a:t>
            </a:r>
            <a:r>
              <a:rPr lang="en" sz="1900"/>
              <a:t> (typically brown or black)  connects to G (0V)</a:t>
            </a:r>
            <a:endParaRPr sz="1900"/>
          </a:p>
          <a:p>
            <a:pPr indent="0" lvl="0" marL="0" rtl="0" algn="l">
              <a:lnSpc>
                <a:spcPct val="100000"/>
              </a:lnSpc>
              <a:spcBef>
                <a:spcPts val="0"/>
              </a:spcBef>
              <a:spcAft>
                <a:spcPts val="0"/>
              </a:spcAft>
              <a:buClr>
                <a:srgbClr val="000000"/>
              </a:buClr>
              <a:buFont typeface="Arial"/>
              <a:buNone/>
            </a:pPr>
            <a:r>
              <a:t/>
            </a:r>
            <a:endParaRPr b="1" sz="1900">
              <a:solidFill>
                <a:schemeClr val="accent4"/>
              </a:solidFill>
            </a:endParaRPr>
          </a:p>
          <a:p>
            <a:pPr indent="0" lvl="0" marL="0" rtl="0" algn="l">
              <a:lnSpc>
                <a:spcPct val="100000"/>
              </a:lnSpc>
              <a:spcBef>
                <a:spcPts val="0"/>
              </a:spcBef>
              <a:spcAft>
                <a:spcPts val="0"/>
              </a:spcAft>
              <a:buClr>
                <a:srgbClr val="000000"/>
              </a:buClr>
              <a:buFont typeface="Arial"/>
              <a:buNone/>
            </a:pPr>
            <a:r>
              <a:rPr b="1" lang="en" sz="1900">
                <a:solidFill>
                  <a:schemeClr val="accent4"/>
                </a:solidFill>
              </a:rPr>
              <a:t>Voltage pin</a:t>
            </a:r>
            <a:r>
              <a:rPr lang="en" sz="1900"/>
              <a:t> (typically red) </a:t>
            </a:r>
            <a:endParaRPr sz="1500"/>
          </a:p>
          <a:p>
            <a:pPr indent="0" lvl="0" marL="0" rtl="0" algn="l">
              <a:lnSpc>
                <a:spcPct val="100000"/>
              </a:lnSpc>
              <a:spcBef>
                <a:spcPts val="0"/>
              </a:spcBef>
              <a:spcAft>
                <a:spcPts val="0"/>
              </a:spcAft>
              <a:buClr>
                <a:srgbClr val="000000"/>
              </a:buClr>
              <a:buFont typeface="Arial"/>
              <a:buNone/>
            </a:pPr>
            <a:r>
              <a:rPr lang="en" sz="1900"/>
              <a:t>connects to V (+5V)</a:t>
            </a:r>
            <a:endParaRPr sz="1500"/>
          </a:p>
          <a:p>
            <a:pPr indent="0" lvl="0" marL="0" rtl="0" algn="l">
              <a:lnSpc>
                <a:spcPct val="100000"/>
              </a:lnSpc>
              <a:spcBef>
                <a:spcPts val="0"/>
              </a:spcBef>
              <a:spcAft>
                <a:spcPts val="0"/>
              </a:spcAft>
              <a:buClr>
                <a:srgbClr val="000000"/>
              </a:buClr>
              <a:buFont typeface="Arial"/>
              <a:buNone/>
            </a:pPr>
            <a:r>
              <a:t/>
            </a:r>
            <a:endParaRPr sz="1500"/>
          </a:p>
          <a:p>
            <a:pPr indent="0" lvl="0" marL="0" rtl="0" algn="l">
              <a:lnSpc>
                <a:spcPct val="100000"/>
              </a:lnSpc>
              <a:spcBef>
                <a:spcPts val="0"/>
              </a:spcBef>
              <a:spcAft>
                <a:spcPts val="0"/>
              </a:spcAft>
              <a:buClr>
                <a:srgbClr val="000000"/>
              </a:buClr>
              <a:buFont typeface="Arial"/>
              <a:buNone/>
            </a:pPr>
            <a:r>
              <a:rPr b="1" lang="en" sz="1900">
                <a:solidFill>
                  <a:srgbClr val="FF7F00"/>
                </a:solidFill>
              </a:rPr>
              <a:t>PWM signal pin</a:t>
            </a:r>
            <a:r>
              <a:rPr lang="en" sz="1900"/>
              <a:t> (typically orange or white) receives the control signal, connects to the S of a determined pin number.</a:t>
            </a:r>
            <a:endParaRPr sz="13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3"/>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Original instructions</a:t>
            </a:r>
            <a:endParaRPr/>
          </a:p>
        </p:txBody>
      </p:sp>
      <p:sp>
        <p:nvSpPr>
          <p:cNvPr id="326" name="Google Shape;326;p53"/>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Failure to read the guide may lead to inferior results, or damage to the robot. Always ensure that anyone who uses the robot knows and understands the contents of this guide.</a:t>
            </a:r>
            <a:endParaRPr sz="1200"/>
          </a:p>
          <a:p>
            <a:pPr indent="0" lvl="0" marL="0" rtl="0" algn="l">
              <a:spcBef>
                <a:spcPts val="1600"/>
              </a:spcBef>
              <a:spcAft>
                <a:spcPts val="0"/>
              </a:spcAft>
              <a:buNone/>
            </a:pPr>
            <a:r>
              <a:rPr b="1" lang="en" sz="1200"/>
              <a:t>W</a:t>
            </a:r>
            <a:r>
              <a:rPr b="1" lang="en" sz="1200"/>
              <a:t>e control the quality and parts in our original kits, </a:t>
            </a:r>
            <a:r>
              <a:rPr lang="en" sz="1200"/>
              <a:t>but w</a:t>
            </a:r>
            <a:r>
              <a:rPr lang="en" sz="1200"/>
              <a:t>e cannot control the conditions</a:t>
            </a:r>
            <a:r>
              <a:rPr lang="en" sz="1200"/>
              <a:t> in which you assemble but</a:t>
            </a:r>
            <a:r>
              <a:rPr b="1" lang="en" sz="1200"/>
              <a:t>.</a:t>
            </a:r>
            <a:r>
              <a:rPr lang="en" sz="1200"/>
              <a:t> For this, and other reasons, we do not assume responsibility, and expressly disclaim liability for loss, injuries, damage, or expense arising out of, or in any way connected with, the assembly, handling, storage, use or disposal of the product. </a:t>
            </a:r>
            <a:endParaRPr sz="1200"/>
          </a:p>
          <a:p>
            <a:pPr indent="0" lvl="0" marL="0" rtl="0" algn="l">
              <a:spcBef>
                <a:spcPts val="1600"/>
              </a:spcBef>
              <a:spcAft>
                <a:spcPts val="1600"/>
              </a:spcAft>
              <a:buNone/>
            </a:pPr>
            <a:r>
              <a:rPr lang="en" sz="1200"/>
              <a:t>The information in this guide is provided without any warranty, expressed or implied, regarding its correctness.</a:t>
            </a:r>
            <a:endParaRPr b="1" sz="1600"/>
          </a:p>
        </p:txBody>
      </p:sp>
      <p:pic>
        <p:nvPicPr>
          <p:cNvPr id="327" name="Google Shape;327;p53"/>
          <p:cNvPicPr preferRelativeResize="0"/>
          <p:nvPr/>
        </p:nvPicPr>
        <p:blipFill>
          <a:blip r:embed="rId3">
            <a:alphaModFix/>
          </a:blip>
          <a:stretch>
            <a:fillRect/>
          </a:stretch>
        </p:blipFill>
        <p:spPr>
          <a:xfrm>
            <a:off x="5384050" y="910675"/>
            <a:ext cx="1138484" cy="1477842"/>
          </a:xfrm>
          <a:prstGeom prst="rect">
            <a:avLst/>
          </a:prstGeom>
          <a:noFill/>
          <a:ln>
            <a:noFill/>
          </a:ln>
        </p:spPr>
      </p:pic>
      <p:pic>
        <p:nvPicPr>
          <p:cNvPr id="328" name="Google Shape;328;p53"/>
          <p:cNvPicPr preferRelativeResize="0"/>
          <p:nvPr/>
        </p:nvPicPr>
        <p:blipFill>
          <a:blip r:embed="rId4">
            <a:alphaModFix/>
          </a:blip>
          <a:stretch>
            <a:fillRect/>
          </a:stretch>
        </p:blipFill>
        <p:spPr>
          <a:xfrm>
            <a:off x="6697686" y="910675"/>
            <a:ext cx="1138484" cy="1466895"/>
          </a:xfrm>
          <a:prstGeom prst="rect">
            <a:avLst/>
          </a:prstGeom>
          <a:noFill/>
          <a:ln>
            <a:noFill/>
          </a:ln>
        </p:spPr>
      </p:pic>
      <p:pic>
        <p:nvPicPr>
          <p:cNvPr id="329" name="Google Shape;329;p53"/>
          <p:cNvPicPr preferRelativeResize="0"/>
          <p:nvPr/>
        </p:nvPicPr>
        <p:blipFill>
          <a:blip r:embed="rId5">
            <a:alphaModFix/>
          </a:blip>
          <a:stretch>
            <a:fillRect/>
          </a:stretch>
        </p:blipFill>
        <p:spPr>
          <a:xfrm>
            <a:off x="5384050" y="2563669"/>
            <a:ext cx="1116590" cy="1609206"/>
          </a:xfrm>
          <a:prstGeom prst="rect">
            <a:avLst/>
          </a:prstGeom>
          <a:noFill/>
          <a:ln>
            <a:noFill/>
          </a:ln>
        </p:spPr>
      </p:pic>
      <p:pic>
        <p:nvPicPr>
          <p:cNvPr id="330" name="Google Shape;330;p53"/>
          <p:cNvPicPr preferRelativeResize="0"/>
          <p:nvPr/>
        </p:nvPicPr>
        <p:blipFill>
          <a:blip r:embed="rId6">
            <a:alphaModFix/>
          </a:blip>
          <a:stretch>
            <a:fillRect/>
          </a:stretch>
        </p:blipFill>
        <p:spPr>
          <a:xfrm>
            <a:off x="6675792" y="2563669"/>
            <a:ext cx="1291742" cy="160920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D2D64"/>
        </a:solidFill>
      </p:bgPr>
    </p:bg>
    <p:spTree>
      <p:nvGrpSpPr>
        <p:cNvPr id="334" name="Shape 334"/>
        <p:cNvGrpSpPr/>
        <p:nvPr/>
      </p:nvGrpSpPr>
      <p:grpSpPr>
        <a:xfrm>
          <a:off x="0" y="0"/>
          <a:ext cx="0" cy="0"/>
          <a:chOff x="0" y="0"/>
          <a:chExt cx="0" cy="0"/>
        </a:xfrm>
      </p:grpSpPr>
      <p:sp>
        <p:nvSpPr>
          <p:cNvPr id="335" name="Google Shape;335;p54"/>
          <p:cNvSpPr txBox="1"/>
          <p:nvPr>
            <p:ph idx="4294967295" type="ctrTitle"/>
          </p:nvPr>
        </p:nvSpPr>
        <p:spPr>
          <a:xfrm>
            <a:off x="1692425" y="1251525"/>
            <a:ext cx="5736300" cy="2640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chemeClr val="dk1"/>
                </a:solidFill>
                <a:latin typeface="Poppins"/>
                <a:ea typeface="Poppins"/>
                <a:cs typeface="Poppins"/>
                <a:sym typeface="Poppins"/>
              </a:rPr>
              <a:t>Find all Instructions here: </a:t>
            </a:r>
            <a:endParaRPr sz="3300">
              <a:solidFill>
                <a:schemeClr val="dk1"/>
              </a:solidFill>
              <a:latin typeface="Poppins"/>
              <a:ea typeface="Poppins"/>
              <a:cs typeface="Poppins"/>
              <a:sym typeface="Poppins"/>
            </a:endParaRPr>
          </a:p>
          <a:p>
            <a:pPr indent="0" lvl="0" marL="0" rtl="0" algn="ctr">
              <a:lnSpc>
                <a:spcPct val="115000"/>
              </a:lnSpc>
              <a:spcBef>
                <a:spcPts val="0"/>
              </a:spcBef>
              <a:spcAft>
                <a:spcPts val="0"/>
              </a:spcAft>
              <a:buNone/>
            </a:pPr>
            <a:r>
              <a:rPr b="1" lang="en" sz="3700" u="sng">
                <a:solidFill>
                  <a:schemeClr val="hlink"/>
                </a:solidFill>
                <a:latin typeface="Poppins"/>
                <a:ea typeface="Poppins"/>
                <a:cs typeface="Poppins"/>
                <a:sym typeface="Poppins"/>
                <a:hlinkClick r:id="rId3"/>
              </a:rPr>
              <a:t>ottodiy.com/academy</a:t>
            </a:r>
            <a:endParaRPr b="1" sz="7200">
              <a:solidFill>
                <a:schemeClr val="dk1"/>
              </a:solidFill>
              <a:latin typeface="Poppins"/>
              <a:ea typeface="Poppins"/>
              <a:cs typeface="Poppins"/>
              <a:sym typeface="Poppins"/>
            </a:endParaRPr>
          </a:p>
          <a:p>
            <a:pPr indent="0" lvl="0" marL="0" rtl="0" algn="ctr">
              <a:spcBef>
                <a:spcPts val="1600"/>
              </a:spcBef>
              <a:spcAft>
                <a:spcPts val="0"/>
              </a:spcAft>
              <a:buNone/>
            </a:pPr>
            <a:r>
              <a:rPr b="0" lang="en" sz="5700">
                <a:solidFill>
                  <a:schemeClr val="dk1"/>
                </a:solidFill>
                <a:latin typeface="Poppins"/>
                <a:ea typeface="Poppins"/>
                <a:cs typeface="Poppins"/>
                <a:sym typeface="Poppins"/>
              </a:rPr>
              <a:t>📚</a:t>
            </a:r>
            <a:endParaRPr b="0" sz="5700">
              <a:solidFill>
                <a:schemeClr val="dk1"/>
              </a:solidFill>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5"/>
          <p:cNvSpPr txBox="1"/>
          <p:nvPr>
            <p:ph type="title"/>
          </p:nvPr>
        </p:nvSpPr>
        <p:spPr>
          <a:xfrm>
            <a:off x="513300" y="461650"/>
            <a:ext cx="42555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a:latin typeface="Poppins ExtraBold"/>
                <a:ea typeface="Poppins ExtraBold"/>
                <a:cs typeface="Poppins ExtraBold"/>
                <a:sym typeface="Poppins ExtraBold"/>
              </a:rPr>
              <a:t>Otto Blockly</a:t>
            </a:r>
            <a:endParaRPr b="0">
              <a:latin typeface="Poppins ExtraBold"/>
              <a:ea typeface="Poppins ExtraBold"/>
              <a:cs typeface="Poppins ExtraBold"/>
              <a:sym typeface="Poppins ExtraBold"/>
            </a:endParaRPr>
          </a:p>
        </p:txBody>
      </p:sp>
      <p:sp>
        <p:nvSpPr>
          <p:cNvPr id="341" name="Google Shape;341;p55"/>
          <p:cNvSpPr txBox="1"/>
          <p:nvPr>
            <p:ph idx="1" type="body"/>
          </p:nvPr>
        </p:nvSpPr>
        <p:spPr>
          <a:xfrm>
            <a:off x="51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As a good practice, you should check and </a:t>
            </a:r>
            <a:r>
              <a:rPr b="1" lang="en" sz="1200"/>
              <a:t>test your electronics and software in your computer,</a:t>
            </a:r>
            <a:r>
              <a:rPr lang="en" sz="1200"/>
              <a:t> before the final assembly of the robot, this avoid having to disassemble the whole robot later to fix something. </a:t>
            </a:r>
            <a:endParaRPr sz="1200"/>
          </a:p>
          <a:p>
            <a:pPr indent="0" lvl="0" marL="0" rtl="0" algn="l">
              <a:spcBef>
                <a:spcPts val="1600"/>
              </a:spcBef>
              <a:spcAft>
                <a:spcPts val="0"/>
              </a:spcAft>
              <a:buNone/>
            </a:pPr>
            <a:r>
              <a:rPr lang="en" sz="1200"/>
              <a:t>You can do this by </a:t>
            </a:r>
            <a:r>
              <a:rPr b="1" lang="en" sz="1200"/>
              <a:t>connecting onl</a:t>
            </a:r>
            <a:r>
              <a:rPr b="1" lang="en" sz="1200"/>
              <a:t>y </a:t>
            </a:r>
            <a:r>
              <a:rPr b="1" lang="en" sz="1200"/>
              <a:t>the 4 servos</a:t>
            </a:r>
            <a:r>
              <a:rPr lang="en" sz="1200"/>
              <a:t>, </a:t>
            </a:r>
            <a:r>
              <a:rPr lang="en" sz="1200"/>
              <a:t>as indicated in</a:t>
            </a:r>
            <a:r>
              <a:rPr lang="en" sz="1200"/>
              <a:t> the wiring</a:t>
            </a:r>
            <a:r>
              <a:rPr lang="en" sz="1200"/>
              <a:t>.</a:t>
            </a:r>
            <a:endParaRPr sz="1200"/>
          </a:p>
          <a:p>
            <a:pPr indent="0" lvl="0" marL="0" rtl="0" algn="l">
              <a:spcBef>
                <a:spcPts val="1600"/>
              </a:spcBef>
              <a:spcAft>
                <a:spcPts val="0"/>
              </a:spcAft>
              <a:buNone/>
            </a:pPr>
            <a:r>
              <a:rPr lang="en" sz="1200"/>
              <a:t>If you have not download nor installed Otto Blockly this is the moment!</a:t>
            </a:r>
            <a:r>
              <a:rPr lang="en" sz="1200">
                <a:solidFill>
                  <a:schemeClr val="accent2"/>
                </a:solidFill>
              </a:rPr>
              <a:t> </a:t>
            </a:r>
            <a:r>
              <a:rPr b="1" lang="en" sz="1200" u="sng">
                <a:solidFill>
                  <a:schemeClr val="hlink"/>
                </a:solidFill>
                <a:hlinkClick r:id="rId3"/>
              </a:rPr>
              <a:t>Download latest Otto Blockly version from here</a:t>
            </a:r>
            <a:endParaRPr b="1" sz="1200">
              <a:solidFill>
                <a:schemeClr val="accent2"/>
              </a:solidFill>
            </a:endParaRPr>
          </a:p>
          <a:p>
            <a:pPr indent="0" lvl="0" marL="0" rtl="0" algn="l">
              <a:spcBef>
                <a:spcPts val="1600"/>
              </a:spcBef>
              <a:spcAft>
                <a:spcPts val="1600"/>
              </a:spcAft>
              <a:buNone/>
            </a:pPr>
            <a:r>
              <a:rPr b="1" lang="en" sz="1200">
                <a:solidFill>
                  <a:srgbClr val="2D2D64"/>
                </a:solidFill>
              </a:rPr>
              <a:t>If you are more experienced you can</a:t>
            </a:r>
            <a:r>
              <a:rPr b="1" lang="en" sz="1200">
                <a:solidFill>
                  <a:schemeClr val="accent2"/>
                </a:solidFill>
              </a:rPr>
              <a:t> </a:t>
            </a:r>
            <a:r>
              <a:rPr b="1" lang="en" sz="1200" u="sng">
                <a:solidFill>
                  <a:srgbClr val="32D900"/>
                </a:solidFill>
                <a:hlinkClick r:id="rId4">
                  <a:extLst>
                    <a:ext uri="{A12FA001-AC4F-418D-AE19-62706E023703}">
                      <ahyp:hlinkClr val="tx"/>
                    </a:ext>
                  </a:extLst>
                </a:hlinkClick>
              </a:rPr>
              <a:t>follow the guide for Arduino in this link.</a:t>
            </a:r>
            <a:endParaRPr b="1" sz="1200">
              <a:solidFill>
                <a:srgbClr val="32D900"/>
              </a:solidFill>
            </a:endParaRPr>
          </a:p>
        </p:txBody>
      </p:sp>
      <p:pic>
        <p:nvPicPr>
          <p:cNvPr id="342" name="Google Shape;342;p55">
            <a:hlinkClick r:id="rId5"/>
          </p:cNvPr>
          <p:cNvPicPr preferRelativeResize="0"/>
          <p:nvPr/>
        </p:nvPicPr>
        <p:blipFill>
          <a:blip r:embed="rId6">
            <a:alphaModFix/>
          </a:blip>
          <a:stretch>
            <a:fillRect/>
          </a:stretch>
        </p:blipFill>
        <p:spPr>
          <a:xfrm>
            <a:off x="5379075" y="1427628"/>
            <a:ext cx="2613500" cy="21050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6"/>
          <p:cNvSpPr txBox="1"/>
          <p:nvPr>
            <p:ph type="ctrTitle"/>
          </p:nvPr>
        </p:nvSpPr>
        <p:spPr>
          <a:xfrm>
            <a:off x="527100" y="592450"/>
            <a:ext cx="8089800" cy="20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en">
                <a:latin typeface="Poppins ExtraBold"/>
                <a:ea typeface="Poppins ExtraBold"/>
                <a:cs typeface="Poppins ExtraBold"/>
                <a:sym typeface="Poppins ExtraBold"/>
              </a:rPr>
              <a:t>Otto Assemble</a:t>
            </a:r>
            <a:r>
              <a:rPr b="0" lang="en">
                <a:latin typeface="Poppins ExtraBold"/>
                <a:ea typeface="Poppins ExtraBold"/>
                <a:cs typeface="Poppins ExtraBold"/>
                <a:sym typeface="Poppins ExtraBold"/>
              </a:rPr>
              <a:t>!</a:t>
            </a:r>
            <a:endParaRPr b="0">
              <a:latin typeface="Poppins ExtraBold"/>
              <a:ea typeface="Poppins ExtraBold"/>
              <a:cs typeface="Poppins ExtraBold"/>
              <a:sym typeface="Poppins ExtraBold"/>
            </a:endParaRPr>
          </a:p>
        </p:txBody>
      </p:sp>
      <p:sp>
        <p:nvSpPr>
          <p:cNvPr id="348" name="Google Shape;348;p56"/>
          <p:cNvSpPr txBox="1"/>
          <p:nvPr>
            <p:ph idx="1" type="subTitle"/>
          </p:nvPr>
        </p:nvSpPr>
        <p:spPr>
          <a:xfrm>
            <a:off x="527100" y="2615650"/>
            <a:ext cx="8089800" cy="197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a:t>
            </a:r>
            <a:r>
              <a:rPr lang="en"/>
              <a:t>ow that we are sure everything is working including the software and your PC, we can build our robot.</a:t>
            </a:r>
            <a:endParaRPr/>
          </a:p>
          <a:p>
            <a:pPr indent="0" lvl="0" marL="0" rtl="0" algn="ctr">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7"/>
          <p:cNvSpPr txBox="1"/>
          <p:nvPr>
            <p:ph type="title"/>
          </p:nvPr>
        </p:nvSpPr>
        <p:spPr>
          <a:xfrm>
            <a:off x="490250" y="450150"/>
            <a:ext cx="45243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n" sz="4800">
                <a:latin typeface="Poppins Black"/>
                <a:ea typeface="Poppins Black"/>
                <a:cs typeface="Poppins Black"/>
                <a:sym typeface="Poppins Black"/>
              </a:rPr>
              <a:t>How </a:t>
            </a:r>
            <a:r>
              <a:rPr b="0" lang="en" sz="4800">
                <a:latin typeface="Poppins Black"/>
                <a:ea typeface="Poppins Black"/>
                <a:cs typeface="Poppins Black"/>
                <a:sym typeface="Poppins Black"/>
              </a:rPr>
              <a:t>t</a:t>
            </a:r>
            <a:r>
              <a:rPr b="0" lang="en" sz="4800">
                <a:latin typeface="Poppins Black"/>
                <a:ea typeface="Poppins Black"/>
                <a:cs typeface="Poppins Black"/>
                <a:sym typeface="Poppins Black"/>
              </a:rPr>
              <a:t>o</a:t>
            </a:r>
            <a:endParaRPr b="0" sz="4800">
              <a:latin typeface="Poppins Black"/>
              <a:ea typeface="Poppins Black"/>
              <a:cs typeface="Poppins Black"/>
              <a:sym typeface="Poppins Black"/>
            </a:endParaRPr>
          </a:p>
          <a:p>
            <a:pPr indent="0" lvl="0" marL="0" rtl="0" algn="l">
              <a:spcBef>
                <a:spcPts val="0"/>
              </a:spcBef>
              <a:spcAft>
                <a:spcPts val="0"/>
              </a:spcAft>
              <a:buNone/>
            </a:pPr>
            <a:r>
              <a:rPr b="0" lang="en" sz="4800">
                <a:latin typeface="Poppins Black"/>
                <a:ea typeface="Poppins Black"/>
                <a:cs typeface="Poppins Black"/>
                <a:sym typeface="Poppins Black"/>
              </a:rPr>
              <a:t>build?</a:t>
            </a:r>
            <a:endParaRPr sz="4800"/>
          </a:p>
          <a:p>
            <a:pPr indent="0" lvl="0" marL="0" rtl="0" algn="l">
              <a:spcBef>
                <a:spcPts val="0"/>
              </a:spcBef>
              <a:spcAft>
                <a:spcPts val="0"/>
              </a:spcAft>
              <a:buNone/>
            </a:pPr>
            <a:r>
              <a:t/>
            </a:r>
            <a:endParaRPr sz="4800"/>
          </a:p>
          <a:p>
            <a:pPr indent="0" lvl="0" marL="0" rtl="0" algn="l">
              <a:spcBef>
                <a:spcPts val="0"/>
              </a:spcBef>
              <a:spcAft>
                <a:spcPts val="0"/>
              </a:spcAft>
              <a:buNone/>
            </a:pPr>
            <a:r>
              <a:rPr lang="en" sz="1400"/>
              <a:t>*some</a:t>
            </a:r>
            <a:r>
              <a:rPr lang="en" sz="1400"/>
              <a:t> of parts like the </a:t>
            </a:r>
            <a:endParaRPr sz="1400"/>
          </a:p>
          <a:p>
            <a:pPr indent="0" lvl="0" marL="0" rtl="0" algn="l">
              <a:spcBef>
                <a:spcPts val="0"/>
              </a:spcBef>
              <a:spcAft>
                <a:spcPts val="0"/>
              </a:spcAft>
              <a:buNone/>
            </a:pPr>
            <a:r>
              <a:rPr lang="en" sz="1400"/>
              <a:t>electronic board </a:t>
            </a:r>
            <a:endParaRPr sz="1400"/>
          </a:p>
          <a:p>
            <a:pPr indent="0" lvl="0" marL="0" rtl="0" algn="l">
              <a:spcBef>
                <a:spcPts val="0"/>
              </a:spcBef>
              <a:spcAft>
                <a:spcPts val="0"/>
              </a:spcAft>
              <a:buNone/>
            </a:pPr>
            <a:r>
              <a:rPr lang="en" sz="1400"/>
              <a:t>and </a:t>
            </a:r>
            <a:r>
              <a:rPr lang="en" sz="1400"/>
              <a:t>battery</a:t>
            </a:r>
            <a:r>
              <a:rPr lang="en" sz="1400"/>
              <a:t> might vary </a:t>
            </a:r>
            <a:endParaRPr sz="1400"/>
          </a:p>
          <a:p>
            <a:pPr indent="0" lvl="0" marL="0" rtl="0" algn="l">
              <a:spcBef>
                <a:spcPts val="0"/>
              </a:spcBef>
              <a:spcAft>
                <a:spcPts val="0"/>
              </a:spcAft>
              <a:buNone/>
            </a:pPr>
            <a:r>
              <a:rPr lang="en" sz="1400"/>
              <a:t>in your kit, but the principle </a:t>
            </a:r>
            <a:endParaRPr sz="1400"/>
          </a:p>
          <a:p>
            <a:pPr indent="0" lvl="0" marL="0" rtl="0" algn="l">
              <a:spcBef>
                <a:spcPts val="0"/>
              </a:spcBef>
              <a:spcAft>
                <a:spcPts val="0"/>
              </a:spcAft>
              <a:buNone/>
            </a:pPr>
            <a:r>
              <a:rPr lang="en" sz="1400"/>
              <a:t>of </a:t>
            </a:r>
            <a:r>
              <a:rPr lang="en" sz="1400"/>
              <a:t>assembly</a:t>
            </a:r>
            <a:r>
              <a:rPr lang="en" sz="1400"/>
              <a:t> is the same</a:t>
            </a:r>
            <a:endParaRPr sz="1400"/>
          </a:p>
        </p:txBody>
      </p:sp>
      <p:pic>
        <p:nvPicPr>
          <p:cNvPr descr="Learn every step to the process to building an Otto DIY Starter Builder Kit SparkFun Edition. This video contains instructions and tips to support your building experience!&#10;&#10;Please note the electronics board and the battery used in this video vary from kit to kit but the principle of assembly is the same&#10;&#10;The kit used in the video https://www.sparkfun.com/products/18558&#10;You can also buy this one and 3D print yourself! https://www.sparkfun.com/products/18557&#10;&#10;&#10;Welcome to join our Otto Builder community! https://builders.ottodiy.com/" id="354" name="Google Shape;354;p57" title="Unboxing and Instructional Building of the Otto DIY Starter robot Kit SparkFun Edition">
            <a:hlinkClick r:id="rId3"/>
          </p:cNvPr>
          <p:cNvPicPr preferRelativeResize="0"/>
          <p:nvPr/>
        </p:nvPicPr>
        <p:blipFill>
          <a:blip r:embed="rId4">
            <a:alphaModFix/>
          </a:blip>
          <a:stretch>
            <a:fillRect/>
          </a:stretch>
        </p:blipFill>
        <p:spPr>
          <a:xfrm>
            <a:off x="3221975" y="567175"/>
            <a:ext cx="5578600" cy="4183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4"/>
                                        </p:tgtEl>
                                        <p:attrNameLst>
                                          <p:attrName>style.visibility</p:attrName>
                                        </p:attrNameLst>
                                      </p:cBhvr>
                                      <p:to>
                                        <p:strVal val="visible"/>
                                      </p:to>
                                    </p:set>
                                    <p:animEffect filter="fade" transition="in">
                                      <p:cBhvr>
                                        <p:cTn dur="1000"/>
                                        <p:tgtEl>
                                          <p:spTgt spid="3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58"/>
          <p:cNvSpPr txBox="1"/>
          <p:nvPr>
            <p:ph type="title"/>
          </p:nvPr>
        </p:nvSpPr>
        <p:spPr>
          <a:xfrm>
            <a:off x="487375" y="445025"/>
            <a:ext cx="8169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 the Servo centering example</a:t>
            </a:r>
            <a:endParaRPr/>
          </a:p>
        </p:txBody>
      </p:sp>
      <p:pic>
        <p:nvPicPr>
          <p:cNvPr id="360" name="Google Shape;360;p58"/>
          <p:cNvPicPr preferRelativeResize="0"/>
          <p:nvPr/>
        </p:nvPicPr>
        <p:blipFill>
          <a:blip r:embed="rId3">
            <a:alphaModFix/>
          </a:blip>
          <a:stretch>
            <a:fillRect/>
          </a:stretch>
        </p:blipFill>
        <p:spPr>
          <a:xfrm>
            <a:off x="579350" y="1148900"/>
            <a:ext cx="7833624" cy="33295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9"/>
          <p:cNvSpPr txBox="1"/>
          <p:nvPr>
            <p:ph type="title"/>
          </p:nvPr>
        </p:nvSpPr>
        <p:spPr>
          <a:xfrm>
            <a:off x="487375" y="445025"/>
            <a:ext cx="8169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Upload code</a:t>
            </a:r>
            <a:endParaRPr/>
          </a:p>
        </p:txBody>
      </p:sp>
      <p:pic>
        <p:nvPicPr>
          <p:cNvPr id="366" name="Google Shape;366;p59"/>
          <p:cNvPicPr preferRelativeResize="0"/>
          <p:nvPr/>
        </p:nvPicPr>
        <p:blipFill rotWithShape="1">
          <a:blip r:embed="rId3">
            <a:alphaModFix/>
          </a:blip>
          <a:srcRect b="0" l="0" r="0" t="35220"/>
          <a:stretch/>
        </p:blipFill>
        <p:spPr>
          <a:xfrm>
            <a:off x="6169375" y="1461000"/>
            <a:ext cx="2447976" cy="1886449"/>
          </a:xfrm>
          <a:prstGeom prst="rect">
            <a:avLst/>
          </a:prstGeom>
          <a:noFill/>
          <a:ln>
            <a:noFill/>
          </a:ln>
        </p:spPr>
      </p:pic>
      <p:cxnSp>
        <p:nvCxnSpPr>
          <p:cNvPr id="367" name="Google Shape;367;p59"/>
          <p:cNvCxnSpPr/>
          <p:nvPr/>
        </p:nvCxnSpPr>
        <p:spPr>
          <a:xfrm>
            <a:off x="6885575" y="2108350"/>
            <a:ext cx="14100" cy="735900"/>
          </a:xfrm>
          <a:prstGeom prst="straightConnector1">
            <a:avLst/>
          </a:prstGeom>
          <a:noFill/>
          <a:ln cap="flat" cmpd="sng" w="28575">
            <a:solidFill>
              <a:srgbClr val="FF7F00"/>
            </a:solidFill>
            <a:prstDash val="solid"/>
            <a:round/>
            <a:headEnd len="med" w="med" type="none"/>
            <a:tailEnd len="med" w="med" type="none"/>
          </a:ln>
        </p:spPr>
      </p:cxnSp>
      <p:cxnSp>
        <p:nvCxnSpPr>
          <p:cNvPr id="368" name="Google Shape;368;p59"/>
          <p:cNvCxnSpPr/>
          <p:nvPr/>
        </p:nvCxnSpPr>
        <p:spPr>
          <a:xfrm>
            <a:off x="7949000" y="2108350"/>
            <a:ext cx="14100" cy="735900"/>
          </a:xfrm>
          <a:prstGeom prst="straightConnector1">
            <a:avLst/>
          </a:prstGeom>
          <a:noFill/>
          <a:ln cap="flat" cmpd="sng" w="28575">
            <a:solidFill>
              <a:srgbClr val="FF7F00"/>
            </a:solidFill>
            <a:prstDash val="solid"/>
            <a:round/>
            <a:headEnd len="med" w="med" type="none"/>
            <a:tailEnd len="med" w="med" type="none"/>
          </a:ln>
        </p:spPr>
      </p:cxnSp>
      <p:cxnSp>
        <p:nvCxnSpPr>
          <p:cNvPr id="369" name="Google Shape;369;p59"/>
          <p:cNvCxnSpPr/>
          <p:nvPr/>
        </p:nvCxnSpPr>
        <p:spPr>
          <a:xfrm>
            <a:off x="6266075" y="3129450"/>
            <a:ext cx="633600" cy="0"/>
          </a:xfrm>
          <a:prstGeom prst="straightConnector1">
            <a:avLst/>
          </a:prstGeom>
          <a:noFill/>
          <a:ln cap="flat" cmpd="sng" w="28575">
            <a:solidFill>
              <a:srgbClr val="FF7F00"/>
            </a:solidFill>
            <a:prstDash val="solid"/>
            <a:round/>
            <a:headEnd len="med" w="med" type="none"/>
            <a:tailEnd len="med" w="med" type="none"/>
          </a:ln>
        </p:spPr>
      </p:cxnSp>
      <p:cxnSp>
        <p:nvCxnSpPr>
          <p:cNvPr id="370" name="Google Shape;370;p59"/>
          <p:cNvCxnSpPr/>
          <p:nvPr/>
        </p:nvCxnSpPr>
        <p:spPr>
          <a:xfrm>
            <a:off x="7963100" y="3129450"/>
            <a:ext cx="633600" cy="0"/>
          </a:xfrm>
          <a:prstGeom prst="straightConnector1">
            <a:avLst/>
          </a:prstGeom>
          <a:noFill/>
          <a:ln cap="flat" cmpd="sng" w="28575">
            <a:solidFill>
              <a:srgbClr val="FF7F00"/>
            </a:solidFill>
            <a:prstDash val="solid"/>
            <a:round/>
            <a:headEnd len="med" w="med" type="none"/>
            <a:tailEnd len="med" w="med" type="none"/>
          </a:ln>
        </p:spPr>
      </p:cxnSp>
      <p:sp>
        <p:nvSpPr>
          <p:cNvPr id="371" name="Google Shape;371;p59"/>
          <p:cNvSpPr txBox="1"/>
          <p:nvPr/>
        </p:nvSpPr>
        <p:spPr>
          <a:xfrm>
            <a:off x="6056175" y="3394075"/>
            <a:ext cx="2646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Nunito"/>
                <a:ea typeface="Nunito"/>
                <a:cs typeface="Nunito"/>
                <a:sym typeface="Nunito"/>
              </a:rPr>
              <a:t>After upload the code the feet must be </a:t>
            </a:r>
            <a:r>
              <a:rPr b="1" lang="en" sz="1200">
                <a:solidFill>
                  <a:schemeClr val="lt1"/>
                </a:solidFill>
                <a:latin typeface="Nunito"/>
                <a:ea typeface="Nunito"/>
                <a:cs typeface="Nunito"/>
                <a:sym typeface="Nunito"/>
              </a:rPr>
              <a:t>aligned</a:t>
            </a:r>
            <a:r>
              <a:rPr b="1" lang="en" sz="1200">
                <a:solidFill>
                  <a:schemeClr val="lt1"/>
                </a:solidFill>
                <a:latin typeface="Nunito"/>
                <a:ea typeface="Nunito"/>
                <a:cs typeface="Nunito"/>
                <a:sym typeface="Nunito"/>
              </a:rPr>
              <a:t> and centered</a:t>
            </a:r>
            <a:r>
              <a:rPr lang="en" sz="1200">
                <a:solidFill>
                  <a:schemeClr val="lt1"/>
                </a:solidFill>
                <a:latin typeface="Nunito"/>
                <a:ea typeface="Nunito"/>
                <a:cs typeface="Nunito"/>
                <a:sym typeface="Nunito"/>
              </a:rPr>
              <a:t> as much as possible</a:t>
            </a:r>
            <a:r>
              <a:rPr lang="en" sz="1200">
                <a:solidFill>
                  <a:schemeClr val="lt1"/>
                </a:solidFill>
                <a:latin typeface="Nunito"/>
                <a:ea typeface="Nunito"/>
                <a:cs typeface="Nunito"/>
                <a:sym typeface="Nunito"/>
              </a:rPr>
              <a:t>,</a:t>
            </a:r>
            <a:r>
              <a:rPr lang="en" sz="1200">
                <a:solidFill>
                  <a:schemeClr val="lt1"/>
                </a:solidFill>
                <a:latin typeface="Nunito"/>
                <a:ea typeface="Nunito"/>
                <a:cs typeface="Nunito"/>
                <a:sym typeface="Nunito"/>
              </a:rPr>
              <a:t> if not you must </a:t>
            </a:r>
            <a:r>
              <a:rPr lang="en" sz="1200" u="sng">
                <a:solidFill>
                  <a:schemeClr val="hlink"/>
                </a:solidFill>
                <a:latin typeface="Nunito"/>
                <a:ea typeface="Nunito"/>
                <a:cs typeface="Nunito"/>
                <a:sym typeface="Nunito"/>
                <a:hlinkClick/>
              </a:rPr>
              <a:t>re-assemble the servos in the right angle, back to step 4 and 6.</a:t>
            </a:r>
            <a:endParaRPr sz="1200">
              <a:solidFill>
                <a:srgbClr val="32D900"/>
              </a:solidFill>
              <a:latin typeface="Nunito"/>
              <a:ea typeface="Nunito"/>
              <a:cs typeface="Nunito"/>
              <a:sym typeface="Nunito"/>
            </a:endParaRPr>
          </a:p>
        </p:txBody>
      </p:sp>
      <p:pic>
        <p:nvPicPr>
          <p:cNvPr id="372" name="Google Shape;372;p59"/>
          <p:cNvPicPr preferRelativeResize="0"/>
          <p:nvPr/>
        </p:nvPicPr>
        <p:blipFill rotWithShape="1">
          <a:blip r:embed="rId4">
            <a:alphaModFix/>
          </a:blip>
          <a:srcRect b="0" l="671" r="4711" t="1039"/>
          <a:stretch/>
        </p:blipFill>
        <p:spPr>
          <a:xfrm>
            <a:off x="624800" y="1078150"/>
            <a:ext cx="5127149" cy="32529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p60">
            <a:hlinkClick r:id="rId3"/>
          </p:cNvPr>
          <p:cNvPicPr preferRelativeResize="0"/>
          <p:nvPr/>
        </p:nvPicPr>
        <p:blipFill>
          <a:blip r:embed="rId4">
            <a:alphaModFix/>
          </a:blip>
          <a:stretch>
            <a:fillRect/>
          </a:stretch>
        </p:blipFill>
        <p:spPr>
          <a:xfrm>
            <a:off x="1155751" y="1229561"/>
            <a:ext cx="3458561" cy="2655222"/>
          </a:xfrm>
          <a:prstGeom prst="rect">
            <a:avLst/>
          </a:prstGeom>
          <a:noFill/>
          <a:ln>
            <a:noFill/>
          </a:ln>
        </p:spPr>
      </p:pic>
      <p:pic>
        <p:nvPicPr>
          <p:cNvPr id="378" name="Google Shape;378;p60">
            <a:hlinkClick r:id="rId5"/>
          </p:cNvPr>
          <p:cNvPicPr preferRelativeResize="0"/>
          <p:nvPr/>
        </p:nvPicPr>
        <p:blipFill rotWithShape="1">
          <a:blip r:embed="rId6">
            <a:alphaModFix/>
          </a:blip>
          <a:srcRect b="0" l="52371" r="0" t="0"/>
          <a:stretch/>
        </p:blipFill>
        <p:spPr>
          <a:xfrm>
            <a:off x="5194029" y="1215275"/>
            <a:ext cx="2427947" cy="2711725"/>
          </a:xfrm>
          <a:prstGeom prst="rect">
            <a:avLst/>
          </a:prstGeom>
          <a:noFill/>
          <a:ln>
            <a:noFill/>
          </a:ln>
        </p:spPr>
      </p:pic>
      <p:sp>
        <p:nvSpPr>
          <p:cNvPr id="379" name="Google Shape;379;p60"/>
          <p:cNvSpPr txBox="1"/>
          <p:nvPr>
            <p:ph type="title"/>
          </p:nvPr>
        </p:nvSpPr>
        <p:spPr>
          <a:xfrm>
            <a:off x="487375" y="445025"/>
            <a:ext cx="8169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a:latin typeface="Poppins ExtraBold"/>
                <a:ea typeface="Poppins ExtraBold"/>
                <a:cs typeface="Poppins ExtraBold"/>
                <a:sym typeface="Poppins ExtraBold"/>
              </a:rPr>
              <a:t>How to code?</a:t>
            </a:r>
            <a:endParaRPr b="0">
              <a:solidFill>
                <a:schemeClr val="accent2"/>
              </a:solidFill>
              <a:latin typeface="Poppins ExtraBold"/>
              <a:ea typeface="Poppins ExtraBold"/>
              <a:cs typeface="Poppins ExtraBold"/>
              <a:sym typeface="Poppins ExtraBold"/>
            </a:endParaRPr>
          </a:p>
        </p:txBody>
      </p:sp>
      <p:sp>
        <p:nvSpPr>
          <p:cNvPr id="380" name="Google Shape;380;p60">
            <a:hlinkClick r:id="rId7"/>
          </p:cNvPr>
          <p:cNvSpPr/>
          <p:nvPr/>
        </p:nvSpPr>
        <p:spPr>
          <a:xfrm>
            <a:off x="3420350" y="4057775"/>
            <a:ext cx="2303400" cy="523500"/>
          </a:xfrm>
          <a:prstGeom prst="roundRect">
            <a:avLst>
              <a:gd fmla="val 50000" name="adj"/>
            </a:avLst>
          </a:prstGeom>
          <a:solidFill>
            <a:srgbClr val="32D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Poppins ExtraBold"/>
                <a:ea typeface="Poppins ExtraBold"/>
                <a:cs typeface="Poppins ExtraBold"/>
                <a:sym typeface="Poppins ExtraBold"/>
              </a:rPr>
              <a:t>Otto Blockly guide</a:t>
            </a:r>
            <a:endParaRPr sz="1600">
              <a:solidFill>
                <a:schemeClr val="dk1"/>
              </a:solidFill>
              <a:latin typeface="Poppins ExtraBold"/>
              <a:ea typeface="Poppins ExtraBold"/>
              <a:cs typeface="Poppins ExtraBold"/>
              <a:sym typeface="Poppins ExtraBo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pic>
        <p:nvPicPr>
          <p:cNvPr id="385" name="Google Shape;385;p61"/>
          <p:cNvPicPr preferRelativeResize="0"/>
          <p:nvPr/>
        </p:nvPicPr>
        <p:blipFill>
          <a:blip r:embed="rId3">
            <a:alphaModFix/>
          </a:blip>
          <a:stretch>
            <a:fillRect/>
          </a:stretch>
        </p:blipFill>
        <p:spPr>
          <a:xfrm>
            <a:off x="6096000" y="423263"/>
            <a:ext cx="3048001" cy="4296974"/>
          </a:xfrm>
          <a:prstGeom prst="rect">
            <a:avLst/>
          </a:prstGeom>
          <a:noFill/>
          <a:ln>
            <a:noFill/>
          </a:ln>
        </p:spPr>
      </p:pic>
      <p:pic>
        <p:nvPicPr>
          <p:cNvPr id="386" name="Google Shape;386;p61"/>
          <p:cNvPicPr preferRelativeResize="0"/>
          <p:nvPr/>
        </p:nvPicPr>
        <p:blipFill>
          <a:blip r:embed="rId4">
            <a:alphaModFix/>
          </a:blip>
          <a:stretch>
            <a:fillRect/>
          </a:stretch>
        </p:blipFill>
        <p:spPr>
          <a:xfrm>
            <a:off x="2" y="423250"/>
            <a:ext cx="3048001" cy="4297002"/>
          </a:xfrm>
          <a:prstGeom prst="rect">
            <a:avLst/>
          </a:prstGeom>
          <a:noFill/>
          <a:ln>
            <a:noFill/>
          </a:ln>
        </p:spPr>
      </p:pic>
      <p:pic>
        <p:nvPicPr>
          <p:cNvPr id="387" name="Google Shape;387;p61"/>
          <p:cNvPicPr preferRelativeResize="0"/>
          <p:nvPr/>
        </p:nvPicPr>
        <p:blipFill>
          <a:blip r:embed="rId5">
            <a:alphaModFix/>
          </a:blip>
          <a:stretch>
            <a:fillRect/>
          </a:stretch>
        </p:blipFill>
        <p:spPr>
          <a:xfrm>
            <a:off x="3047999" y="423250"/>
            <a:ext cx="3048001" cy="4296999"/>
          </a:xfrm>
          <a:prstGeom prst="rect">
            <a:avLst/>
          </a:prstGeom>
          <a:noFill/>
          <a:ln>
            <a:noFill/>
          </a:ln>
        </p:spPr>
      </p:pic>
      <p:sp>
        <p:nvSpPr>
          <p:cNvPr id="388" name="Google Shape;388;p61">
            <a:hlinkClick r:id="rId6"/>
          </p:cNvPr>
          <p:cNvSpPr txBox="1"/>
          <p:nvPr/>
        </p:nvSpPr>
        <p:spPr>
          <a:xfrm>
            <a:off x="1225150" y="546500"/>
            <a:ext cx="7797300" cy="754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chemeClr val="dk1"/>
                </a:solidFill>
                <a:latin typeface="Poppins"/>
                <a:ea typeface="Poppins"/>
                <a:cs typeface="Poppins"/>
                <a:sym typeface="Poppins"/>
              </a:rPr>
              <a:t>Remote App*</a:t>
            </a:r>
            <a:endParaRPr b="1" sz="3700">
              <a:solidFill>
                <a:schemeClr val="dk1"/>
              </a:solidFill>
              <a:latin typeface="Poppins"/>
              <a:ea typeface="Poppins"/>
              <a:cs typeface="Poppins"/>
              <a:sym typeface="Poppins"/>
            </a:endParaRPr>
          </a:p>
        </p:txBody>
      </p:sp>
      <p:sp>
        <p:nvSpPr>
          <p:cNvPr id="389" name="Google Shape;389;p61"/>
          <p:cNvSpPr/>
          <p:nvPr/>
        </p:nvSpPr>
        <p:spPr>
          <a:xfrm>
            <a:off x="91975" y="2249850"/>
            <a:ext cx="2879400" cy="50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61"/>
          <p:cNvSpPr/>
          <p:nvPr/>
        </p:nvSpPr>
        <p:spPr>
          <a:xfrm>
            <a:off x="6282575" y="1775825"/>
            <a:ext cx="1966800" cy="2688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61">
            <a:hlinkClick r:id="rId7"/>
          </p:cNvPr>
          <p:cNvSpPr/>
          <p:nvPr/>
        </p:nvSpPr>
        <p:spPr>
          <a:xfrm>
            <a:off x="6475125" y="732550"/>
            <a:ext cx="2023500" cy="523500"/>
          </a:xfrm>
          <a:prstGeom prst="roundRect">
            <a:avLst>
              <a:gd fmla="val 50000" name="adj"/>
            </a:avLst>
          </a:prstGeom>
          <a:solidFill>
            <a:srgbClr val="32D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oppins"/>
                <a:ea typeface="Poppins"/>
                <a:cs typeface="Poppins"/>
                <a:sym typeface="Poppins"/>
              </a:rPr>
              <a:t>Bluetooth</a:t>
            </a:r>
            <a:r>
              <a:rPr b="1" lang="en" sz="1500">
                <a:solidFill>
                  <a:schemeClr val="dk1"/>
                </a:solidFill>
                <a:latin typeface="Poppins"/>
                <a:ea typeface="Poppins"/>
                <a:cs typeface="Poppins"/>
                <a:sym typeface="Poppins"/>
              </a:rPr>
              <a:t> guide</a:t>
            </a:r>
            <a:endParaRPr b="1" sz="1500">
              <a:solidFill>
                <a:schemeClr val="dk1"/>
              </a:solidFill>
              <a:latin typeface="Poppins"/>
              <a:ea typeface="Poppins"/>
              <a:cs typeface="Poppins"/>
              <a:sym typeface="Poppins"/>
            </a:endParaRPr>
          </a:p>
        </p:txBody>
      </p:sp>
      <p:sp>
        <p:nvSpPr>
          <p:cNvPr id="392" name="Google Shape;392;p61"/>
          <p:cNvSpPr txBox="1"/>
          <p:nvPr/>
        </p:nvSpPr>
        <p:spPr>
          <a:xfrm>
            <a:off x="176875" y="4720250"/>
            <a:ext cx="77613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None/>
            </a:pPr>
            <a:r>
              <a:rPr b="1" lang="en">
                <a:solidFill>
                  <a:schemeClr val="lt1"/>
                </a:solidFill>
                <a:latin typeface="Poppins"/>
                <a:ea typeface="Poppins"/>
                <a:cs typeface="Poppins"/>
                <a:sym typeface="Poppins"/>
              </a:rPr>
              <a:t>*Purchase the Bluetooth module separate or already included in the plus kit</a:t>
            </a:r>
            <a:endParaRPr b="1"/>
          </a:p>
        </p:txBody>
      </p:sp>
      <p:sp>
        <p:nvSpPr>
          <p:cNvPr id="393" name="Google Shape;393;p61"/>
          <p:cNvSpPr/>
          <p:nvPr/>
        </p:nvSpPr>
        <p:spPr>
          <a:xfrm>
            <a:off x="148575" y="516475"/>
            <a:ext cx="948000" cy="856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61">
            <a:hlinkClick r:id="rId8"/>
          </p:cNvPr>
          <p:cNvPicPr preferRelativeResize="0"/>
          <p:nvPr/>
        </p:nvPicPr>
        <p:blipFill>
          <a:blip r:embed="rId9">
            <a:alphaModFix/>
          </a:blip>
          <a:stretch>
            <a:fillRect/>
          </a:stretch>
        </p:blipFill>
        <p:spPr>
          <a:xfrm flipH="1" rot="-99258">
            <a:off x="-271304" y="25532"/>
            <a:ext cx="1787770" cy="183806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pic>
        <p:nvPicPr>
          <p:cNvPr id="399" name="Google Shape;399;p62"/>
          <p:cNvPicPr preferRelativeResize="0"/>
          <p:nvPr/>
        </p:nvPicPr>
        <p:blipFill>
          <a:blip r:embed="rId3">
            <a:alphaModFix/>
          </a:blip>
          <a:stretch>
            <a:fillRect/>
          </a:stretch>
        </p:blipFill>
        <p:spPr>
          <a:xfrm>
            <a:off x="0" y="0"/>
            <a:ext cx="9144003" cy="514349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pic>
        <p:nvPicPr>
          <p:cNvPr id="404" name="Google Shape;404;p63"/>
          <p:cNvPicPr preferRelativeResize="0"/>
          <p:nvPr/>
        </p:nvPicPr>
        <p:blipFill>
          <a:blip r:embed="rId3">
            <a:alphaModFix/>
          </a:blip>
          <a:stretch>
            <a:fillRect/>
          </a:stretch>
        </p:blipFill>
        <p:spPr>
          <a:xfrm>
            <a:off x="0" y="0"/>
            <a:ext cx="9144018" cy="51435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pic>
        <p:nvPicPr>
          <p:cNvPr id="409" name="Google Shape;409;p64"/>
          <p:cNvPicPr preferRelativeResize="0"/>
          <p:nvPr/>
        </p:nvPicPr>
        <p:blipFill>
          <a:blip r:embed="rId3">
            <a:alphaModFix/>
          </a:blip>
          <a:stretch>
            <a:fillRect/>
          </a:stretch>
        </p:blipFill>
        <p:spPr>
          <a:xfrm>
            <a:off x="0" y="0"/>
            <a:ext cx="9144003" cy="514349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p65"/>
          <p:cNvPicPr preferRelativeResize="0"/>
          <p:nvPr/>
        </p:nvPicPr>
        <p:blipFill>
          <a:blip r:embed="rId3">
            <a:alphaModFix/>
          </a:blip>
          <a:stretch>
            <a:fillRect/>
          </a:stretch>
        </p:blipFill>
        <p:spPr>
          <a:xfrm>
            <a:off x="0" y="0"/>
            <a:ext cx="9144003" cy="514349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pic>
        <p:nvPicPr>
          <p:cNvPr id="419" name="Google Shape;419;p66"/>
          <p:cNvPicPr preferRelativeResize="0"/>
          <p:nvPr/>
        </p:nvPicPr>
        <p:blipFill>
          <a:blip r:embed="rId3">
            <a:alphaModFix/>
          </a:blip>
          <a:stretch>
            <a:fillRect/>
          </a:stretch>
        </p:blipFill>
        <p:spPr>
          <a:xfrm>
            <a:off x="0" y="0"/>
            <a:ext cx="9142397" cy="5143500"/>
          </a:xfrm>
          <a:prstGeom prst="rect">
            <a:avLst/>
          </a:prstGeom>
          <a:noFill/>
          <a:ln>
            <a:noFill/>
          </a:ln>
        </p:spPr>
      </p:pic>
      <p:sp>
        <p:nvSpPr>
          <p:cNvPr id="420" name="Google Shape;420;p66"/>
          <p:cNvSpPr txBox="1"/>
          <p:nvPr/>
        </p:nvSpPr>
        <p:spPr>
          <a:xfrm>
            <a:off x="3824025" y="4308825"/>
            <a:ext cx="2839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Poppins"/>
                <a:ea typeface="Poppins"/>
                <a:cs typeface="Poppins"/>
                <a:sym typeface="Poppins"/>
              </a:rPr>
              <a:t>⚠️</a:t>
            </a:r>
            <a:r>
              <a:rPr b="1" lang="en">
                <a:solidFill>
                  <a:schemeClr val="dk1"/>
                </a:solidFill>
                <a:latin typeface="Poppins"/>
                <a:ea typeface="Poppins"/>
                <a:cs typeface="Poppins"/>
                <a:sym typeface="Poppins"/>
              </a:rPr>
              <a:t>Pin order might vary!</a:t>
            </a:r>
            <a:endParaRPr b="1">
              <a:solidFill>
                <a:schemeClr val="dk1"/>
              </a:solidFill>
              <a:latin typeface="Poppins"/>
              <a:ea typeface="Poppins"/>
              <a:cs typeface="Poppins"/>
              <a:sym typeface="Poppi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pic>
        <p:nvPicPr>
          <p:cNvPr id="425" name="Google Shape;425;p67"/>
          <p:cNvPicPr preferRelativeResize="0"/>
          <p:nvPr/>
        </p:nvPicPr>
        <p:blipFill>
          <a:blip r:embed="rId3">
            <a:alphaModFix/>
          </a:blip>
          <a:stretch>
            <a:fillRect/>
          </a:stretch>
        </p:blipFill>
        <p:spPr>
          <a:xfrm>
            <a:off x="795" y="0"/>
            <a:ext cx="9142409" cy="5143500"/>
          </a:xfrm>
          <a:prstGeom prst="rect">
            <a:avLst/>
          </a:prstGeom>
          <a:noFill/>
          <a:ln>
            <a:noFill/>
          </a:ln>
        </p:spPr>
      </p:pic>
      <p:sp>
        <p:nvSpPr>
          <p:cNvPr id="426" name="Google Shape;426;p67"/>
          <p:cNvSpPr txBox="1"/>
          <p:nvPr/>
        </p:nvSpPr>
        <p:spPr>
          <a:xfrm>
            <a:off x="3900225" y="4385025"/>
            <a:ext cx="2839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Poppins"/>
                <a:ea typeface="Poppins"/>
                <a:cs typeface="Poppins"/>
                <a:sym typeface="Poppins"/>
              </a:rPr>
              <a:t>⚠️</a:t>
            </a:r>
            <a:r>
              <a:rPr b="1" lang="en">
                <a:solidFill>
                  <a:schemeClr val="dk1"/>
                </a:solidFill>
                <a:latin typeface="Poppins"/>
                <a:ea typeface="Poppins"/>
                <a:cs typeface="Poppins"/>
                <a:sym typeface="Poppins"/>
              </a:rPr>
              <a:t>Pin order might vary!</a:t>
            </a:r>
            <a:endParaRPr b="1">
              <a:solidFill>
                <a:schemeClr val="dk1"/>
              </a:solidFill>
              <a:latin typeface="Poppins"/>
              <a:ea typeface="Poppins"/>
              <a:cs typeface="Poppins"/>
              <a:sym typeface="Poppi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id="431" name="Google Shape;431;p68"/>
          <p:cNvPicPr preferRelativeResize="0"/>
          <p:nvPr/>
        </p:nvPicPr>
        <p:blipFill>
          <a:blip r:embed="rId3">
            <a:alphaModFix/>
          </a:blip>
          <a:stretch>
            <a:fillRect/>
          </a:stretch>
        </p:blipFill>
        <p:spPr>
          <a:xfrm>
            <a:off x="0" y="0"/>
            <a:ext cx="9142397" cy="51435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69"/>
          <p:cNvSpPr txBox="1"/>
          <p:nvPr>
            <p:ph idx="1" type="body"/>
          </p:nvPr>
        </p:nvSpPr>
        <p:spPr>
          <a:xfrm>
            <a:off x="432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This is the electronic diagram of all components you can expand your robot with our kits, </a:t>
            </a:r>
            <a:r>
              <a:rPr b="1" lang="en" sz="1200"/>
              <a:t>since Otto is now a modular robot, </a:t>
            </a:r>
            <a:r>
              <a:rPr lang="en" sz="1200"/>
              <a:t>you can plug or unplug them </a:t>
            </a:r>
            <a:r>
              <a:rPr lang="en" sz="1200"/>
              <a:t>to have more or components </a:t>
            </a:r>
            <a:r>
              <a:rPr lang="en" sz="1200"/>
              <a:t>as you decide and just change the Pins in Otto Blockly.</a:t>
            </a:r>
            <a:endParaRPr sz="1200"/>
          </a:p>
          <a:p>
            <a:pPr indent="0" lvl="0" marL="0" rtl="0" algn="l">
              <a:spcBef>
                <a:spcPts val="1600"/>
              </a:spcBef>
              <a:spcAft>
                <a:spcPts val="0"/>
              </a:spcAft>
              <a:buNone/>
            </a:pPr>
            <a:r>
              <a:rPr lang="en" sz="1200"/>
              <a:t>Components like the 16x8 LED matrix for the eyes can be interchanged for and OLED display or any other </a:t>
            </a:r>
            <a:r>
              <a:rPr b="1" lang="en" sz="1200"/>
              <a:t>I2C device</a:t>
            </a:r>
            <a:r>
              <a:rPr lang="en" sz="1200"/>
              <a:t>.</a:t>
            </a:r>
            <a:endParaRPr sz="1200"/>
          </a:p>
          <a:p>
            <a:pPr indent="0" lvl="0" marL="0" rtl="0" algn="l">
              <a:spcBef>
                <a:spcPts val="1600"/>
              </a:spcBef>
              <a:spcAft>
                <a:spcPts val="0"/>
              </a:spcAft>
              <a:buNone/>
            </a:pPr>
            <a:r>
              <a:rPr lang="en" sz="1200"/>
              <a:t>Touch you can swap to any other </a:t>
            </a:r>
            <a:r>
              <a:rPr b="1" lang="en" sz="1200"/>
              <a:t>digital sensor.</a:t>
            </a:r>
            <a:endParaRPr b="1" sz="1200"/>
          </a:p>
          <a:p>
            <a:pPr indent="0" lvl="0" marL="0" rtl="0" algn="l">
              <a:spcBef>
                <a:spcPts val="1600"/>
              </a:spcBef>
              <a:spcAft>
                <a:spcPts val="1600"/>
              </a:spcAft>
              <a:buNone/>
            </a:pPr>
            <a:r>
              <a:rPr lang="en" sz="1200"/>
              <a:t>Sound you can swap to any other </a:t>
            </a:r>
            <a:r>
              <a:rPr b="1" lang="en" sz="1200"/>
              <a:t>analog sensor.</a:t>
            </a:r>
            <a:endParaRPr b="1" sz="1200"/>
          </a:p>
        </p:txBody>
      </p:sp>
      <p:pic>
        <p:nvPicPr>
          <p:cNvPr id="437" name="Google Shape;437;p69"/>
          <p:cNvPicPr preferRelativeResize="0"/>
          <p:nvPr/>
        </p:nvPicPr>
        <p:blipFill>
          <a:blip r:embed="rId3">
            <a:alphaModFix/>
          </a:blip>
          <a:stretch>
            <a:fillRect/>
          </a:stretch>
        </p:blipFill>
        <p:spPr>
          <a:xfrm>
            <a:off x="742950" y="806050"/>
            <a:ext cx="2842800" cy="3555201"/>
          </a:xfrm>
          <a:prstGeom prst="rect">
            <a:avLst/>
          </a:prstGeom>
          <a:noFill/>
          <a:ln>
            <a:noFill/>
          </a:ln>
        </p:spPr>
      </p:pic>
      <p:sp>
        <p:nvSpPr>
          <p:cNvPr id="438" name="Google Shape;438;p69"/>
          <p:cNvSpPr txBox="1"/>
          <p:nvPr>
            <p:ph type="title"/>
          </p:nvPr>
        </p:nvSpPr>
        <p:spPr>
          <a:xfrm>
            <a:off x="4323300" y="472825"/>
            <a:ext cx="42981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Wiring shield + nano</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70"/>
          <p:cNvSpPr txBox="1"/>
          <p:nvPr>
            <p:ph idx="1" type="body"/>
          </p:nvPr>
        </p:nvSpPr>
        <p:spPr>
          <a:xfrm>
            <a:off x="4323300" y="1146925"/>
            <a:ext cx="4298100" cy="32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Works s</a:t>
            </a:r>
            <a:r>
              <a:rPr lang="en" sz="1200"/>
              <a:t>ame as </a:t>
            </a:r>
            <a:r>
              <a:rPr lang="en" sz="1200"/>
              <a:t>the</a:t>
            </a:r>
            <a:r>
              <a:rPr lang="en" sz="1200"/>
              <a:t> combination of nano+shield in a smaller </a:t>
            </a:r>
            <a:r>
              <a:rPr lang="en" sz="1200"/>
              <a:t>size </a:t>
            </a:r>
            <a:r>
              <a:rPr lang="en" sz="1200"/>
              <a:t>with colored pins. </a:t>
            </a:r>
            <a:endParaRPr sz="1200"/>
          </a:p>
          <a:p>
            <a:pPr indent="0" lvl="0" marL="0" rtl="0" algn="l">
              <a:lnSpc>
                <a:spcPct val="100000"/>
              </a:lnSpc>
              <a:spcBef>
                <a:spcPts val="1600"/>
              </a:spcBef>
              <a:spcAft>
                <a:spcPts val="0"/>
              </a:spcAft>
              <a:buNone/>
            </a:pPr>
            <a:r>
              <a:rPr b="1" lang="en" sz="900"/>
              <a:t>Servo Left Leg or Left Wheel	2</a:t>
            </a:r>
            <a:endParaRPr b="1" sz="900"/>
          </a:p>
          <a:p>
            <a:pPr indent="0" lvl="0" marL="0" rtl="0" algn="l">
              <a:lnSpc>
                <a:spcPct val="100000"/>
              </a:lnSpc>
              <a:spcBef>
                <a:spcPts val="0"/>
              </a:spcBef>
              <a:spcAft>
                <a:spcPts val="0"/>
              </a:spcAft>
              <a:buNone/>
            </a:pPr>
            <a:r>
              <a:rPr b="1" lang="en" sz="900"/>
              <a:t>Servo Right Leg or Right Wheel	3</a:t>
            </a:r>
            <a:endParaRPr b="1" sz="900"/>
          </a:p>
          <a:p>
            <a:pPr indent="0" lvl="0" marL="0" rtl="0" algn="l">
              <a:lnSpc>
                <a:spcPct val="100000"/>
              </a:lnSpc>
              <a:spcBef>
                <a:spcPts val="0"/>
              </a:spcBef>
              <a:spcAft>
                <a:spcPts val="0"/>
              </a:spcAft>
              <a:buNone/>
            </a:pPr>
            <a:r>
              <a:rPr b="1" lang="en" sz="900"/>
              <a:t>Servo Left Foot			4</a:t>
            </a:r>
            <a:endParaRPr b="1" sz="900"/>
          </a:p>
          <a:p>
            <a:pPr indent="0" lvl="0" marL="0" rtl="0" algn="l">
              <a:lnSpc>
                <a:spcPct val="100000"/>
              </a:lnSpc>
              <a:spcBef>
                <a:spcPts val="0"/>
              </a:spcBef>
              <a:spcAft>
                <a:spcPts val="0"/>
              </a:spcAft>
              <a:buNone/>
            </a:pPr>
            <a:r>
              <a:rPr b="1" lang="en" sz="900"/>
              <a:t>Servo Right Foot		5</a:t>
            </a:r>
            <a:endParaRPr sz="900"/>
          </a:p>
          <a:p>
            <a:pPr indent="0" lvl="0" marL="0" rtl="0" algn="l">
              <a:lnSpc>
                <a:spcPct val="100000"/>
              </a:lnSpc>
              <a:spcBef>
                <a:spcPts val="0"/>
              </a:spcBef>
              <a:spcAft>
                <a:spcPts val="0"/>
              </a:spcAft>
              <a:buNone/>
            </a:pPr>
            <a:r>
              <a:rPr lang="en" sz="900"/>
              <a:t>Ultrasonic Trigger		8</a:t>
            </a:r>
            <a:endParaRPr sz="900"/>
          </a:p>
          <a:p>
            <a:pPr indent="0" lvl="0" marL="0" rtl="0" algn="l">
              <a:lnSpc>
                <a:spcPct val="100000"/>
              </a:lnSpc>
              <a:spcBef>
                <a:spcPts val="0"/>
              </a:spcBef>
              <a:spcAft>
                <a:spcPts val="0"/>
              </a:spcAft>
              <a:buNone/>
            </a:pPr>
            <a:r>
              <a:rPr lang="en" sz="900"/>
              <a:t>Ultrasonic Echo			9</a:t>
            </a:r>
            <a:endParaRPr sz="900"/>
          </a:p>
          <a:p>
            <a:pPr indent="0" lvl="0" marL="0" rtl="0" algn="l">
              <a:lnSpc>
                <a:spcPct val="100000"/>
              </a:lnSpc>
              <a:spcBef>
                <a:spcPts val="0"/>
              </a:spcBef>
              <a:spcAft>
                <a:spcPts val="0"/>
              </a:spcAft>
              <a:buNone/>
            </a:pPr>
            <a:r>
              <a:rPr b="1" lang="en" sz="900"/>
              <a:t>Bluetooth TX			11</a:t>
            </a:r>
            <a:endParaRPr b="1" sz="900"/>
          </a:p>
          <a:p>
            <a:pPr indent="0" lvl="0" marL="0" rtl="0" algn="l">
              <a:lnSpc>
                <a:spcPct val="100000"/>
              </a:lnSpc>
              <a:spcBef>
                <a:spcPts val="0"/>
              </a:spcBef>
              <a:spcAft>
                <a:spcPts val="0"/>
              </a:spcAft>
              <a:buNone/>
            </a:pPr>
            <a:r>
              <a:rPr b="1" lang="en" sz="900"/>
              <a:t>Bluetooth RX			12</a:t>
            </a:r>
            <a:endParaRPr b="1" sz="900"/>
          </a:p>
          <a:p>
            <a:pPr indent="0" lvl="0" marL="0" rtl="0" algn="l">
              <a:lnSpc>
                <a:spcPct val="100000"/>
              </a:lnSpc>
              <a:spcBef>
                <a:spcPts val="0"/>
              </a:spcBef>
              <a:spcAft>
                <a:spcPts val="0"/>
              </a:spcAft>
              <a:buNone/>
            </a:pPr>
            <a:r>
              <a:rPr b="1" lang="en" sz="900"/>
              <a:t>Buzzer Positive Pin 		13</a:t>
            </a:r>
            <a:endParaRPr b="1" sz="900"/>
          </a:p>
          <a:p>
            <a:pPr indent="0" lvl="0" marL="0" rtl="0" algn="l">
              <a:lnSpc>
                <a:spcPct val="100000"/>
              </a:lnSpc>
              <a:spcBef>
                <a:spcPts val="0"/>
              </a:spcBef>
              <a:spcAft>
                <a:spcPts val="0"/>
              </a:spcAft>
              <a:buNone/>
            </a:pPr>
            <a:r>
              <a:rPr lang="en" sz="900"/>
              <a:t>Touch sensor or Button OUT	A0</a:t>
            </a:r>
            <a:endParaRPr sz="900"/>
          </a:p>
          <a:p>
            <a:pPr indent="0" lvl="0" marL="0" rtl="0" algn="l">
              <a:lnSpc>
                <a:spcPct val="100000"/>
              </a:lnSpc>
              <a:spcBef>
                <a:spcPts val="0"/>
              </a:spcBef>
              <a:spcAft>
                <a:spcPts val="0"/>
              </a:spcAft>
              <a:buNone/>
            </a:pPr>
            <a:r>
              <a:rPr lang="en" sz="900"/>
              <a:t>Sound sensor	OUT		A6 or A3</a:t>
            </a:r>
            <a:endParaRPr sz="900"/>
          </a:p>
          <a:p>
            <a:pPr indent="0" lvl="0" marL="0" rtl="0" algn="l">
              <a:lnSpc>
                <a:spcPct val="100000"/>
              </a:lnSpc>
              <a:spcBef>
                <a:spcPts val="0"/>
              </a:spcBef>
              <a:spcAft>
                <a:spcPts val="0"/>
              </a:spcAft>
              <a:buNone/>
            </a:pPr>
            <a:r>
              <a:rPr lang="en" sz="900"/>
              <a:t>Left arm for Humanoid		6 </a:t>
            </a:r>
            <a:endParaRPr sz="900"/>
          </a:p>
          <a:p>
            <a:pPr indent="0" lvl="0" marL="0" rtl="0" algn="l">
              <a:lnSpc>
                <a:spcPct val="100000"/>
              </a:lnSpc>
              <a:spcBef>
                <a:spcPts val="0"/>
              </a:spcBef>
              <a:spcAft>
                <a:spcPts val="0"/>
              </a:spcAft>
              <a:buNone/>
            </a:pPr>
            <a:r>
              <a:rPr lang="en" sz="900"/>
              <a:t>Right arm for Humanoid  	7 </a:t>
            </a:r>
            <a:endParaRPr sz="900"/>
          </a:p>
          <a:p>
            <a:pPr indent="0" lvl="0" marL="0" rtl="0" algn="l">
              <a:lnSpc>
                <a:spcPct val="100000"/>
              </a:lnSpc>
              <a:spcBef>
                <a:spcPts val="0"/>
              </a:spcBef>
              <a:spcAft>
                <a:spcPts val="0"/>
              </a:spcAft>
              <a:buNone/>
            </a:pPr>
            <a:r>
              <a:t/>
            </a:r>
            <a:endParaRPr sz="900"/>
          </a:p>
          <a:p>
            <a:pPr indent="0" lvl="0" marL="0" rtl="0" algn="l">
              <a:lnSpc>
                <a:spcPct val="100000"/>
              </a:lnSpc>
              <a:spcBef>
                <a:spcPts val="0"/>
              </a:spcBef>
              <a:spcAft>
                <a:spcPts val="0"/>
              </a:spcAft>
              <a:buNone/>
            </a:pPr>
            <a:r>
              <a:rPr lang="en" sz="900"/>
              <a:t>LED MATRIX mouth CLK Clock 	 	A1 </a:t>
            </a:r>
            <a:endParaRPr sz="900"/>
          </a:p>
          <a:p>
            <a:pPr indent="0" lvl="0" marL="0" rtl="0" algn="l">
              <a:lnSpc>
                <a:spcPct val="100000"/>
              </a:lnSpc>
              <a:spcBef>
                <a:spcPts val="0"/>
              </a:spcBef>
              <a:spcAft>
                <a:spcPts val="0"/>
              </a:spcAft>
              <a:buNone/>
            </a:pPr>
            <a:r>
              <a:rPr lang="en" sz="900"/>
              <a:t>LED MATRIX mouth CS Chip Select 	A2  </a:t>
            </a:r>
            <a:endParaRPr sz="900"/>
          </a:p>
          <a:p>
            <a:pPr indent="0" lvl="0" marL="0" rtl="0" algn="l">
              <a:lnSpc>
                <a:spcPct val="100000"/>
              </a:lnSpc>
              <a:spcBef>
                <a:spcPts val="0"/>
              </a:spcBef>
              <a:spcAft>
                <a:spcPts val="0"/>
              </a:spcAft>
              <a:buNone/>
            </a:pPr>
            <a:r>
              <a:rPr lang="en" sz="900"/>
              <a:t>LED MATRIX mouth DIN Data In 		A3 </a:t>
            </a:r>
            <a:endParaRPr sz="900"/>
          </a:p>
          <a:p>
            <a:pPr indent="0" lvl="0" marL="0" rtl="0" algn="l">
              <a:lnSpc>
                <a:spcPct val="100000"/>
              </a:lnSpc>
              <a:spcBef>
                <a:spcPts val="0"/>
              </a:spcBef>
              <a:spcAft>
                <a:spcPts val="0"/>
              </a:spcAft>
              <a:buNone/>
            </a:pPr>
            <a:r>
              <a:t/>
            </a:r>
            <a:endParaRPr sz="900"/>
          </a:p>
          <a:p>
            <a:pPr indent="0" lvl="0" marL="0" rtl="0" algn="l">
              <a:lnSpc>
                <a:spcPct val="100000"/>
              </a:lnSpc>
              <a:spcBef>
                <a:spcPts val="0"/>
              </a:spcBef>
              <a:spcAft>
                <a:spcPts val="0"/>
              </a:spcAft>
              <a:buNone/>
            </a:pPr>
            <a:r>
              <a:rPr lang="en" sz="900"/>
              <a:t>LED MATRIX eyes or OLED SDA Synchronous Data 	 A4   </a:t>
            </a:r>
            <a:endParaRPr sz="900"/>
          </a:p>
          <a:p>
            <a:pPr indent="0" lvl="0" marL="0" rtl="0" algn="l">
              <a:lnSpc>
                <a:spcPct val="100000"/>
              </a:lnSpc>
              <a:spcBef>
                <a:spcPts val="0"/>
              </a:spcBef>
              <a:spcAft>
                <a:spcPts val="0"/>
              </a:spcAft>
              <a:buNone/>
            </a:pPr>
            <a:r>
              <a:rPr lang="en" sz="900"/>
              <a:t>LED MATRIX eyes or OLED SCL Synchronous Clock 	 A5   </a:t>
            </a:r>
            <a:endParaRPr sz="1200"/>
          </a:p>
        </p:txBody>
      </p:sp>
      <p:sp>
        <p:nvSpPr>
          <p:cNvPr id="444" name="Google Shape;444;p70"/>
          <p:cNvSpPr txBox="1"/>
          <p:nvPr>
            <p:ph type="title"/>
          </p:nvPr>
        </p:nvSpPr>
        <p:spPr>
          <a:xfrm>
            <a:off x="4323300" y="472825"/>
            <a:ext cx="4298100" cy="59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Wiring nano board</a:t>
            </a:r>
            <a:endParaRPr/>
          </a:p>
        </p:txBody>
      </p:sp>
      <p:pic>
        <p:nvPicPr>
          <p:cNvPr id="445" name="Google Shape;445;p70"/>
          <p:cNvPicPr preferRelativeResize="0"/>
          <p:nvPr/>
        </p:nvPicPr>
        <p:blipFill>
          <a:blip r:embed="rId3">
            <a:alphaModFix/>
          </a:blip>
          <a:stretch>
            <a:fillRect/>
          </a:stretch>
        </p:blipFill>
        <p:spPr>
          <a:xfrm>
            <a:off x="866975" y="940647"/>
            <a:ext cx="3206462" cy="326219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pic>
        <p:nvPicPr>
          <p:cNvPr id="450" name="Google Shape;450;p71"/>
          <p:cNvPicPr preferRelativeResize="0"/>
          <p:nvPr/>
        </p:nvPicPr>
        <p:blipFill rotWithShape="1">
          <a:blip r:embed="rId3">
            <a:alphaModFix/>
          </a:blip>
          <a:srcRect b="18883" l="0" r="0" t="0"/>
          <a:stretch/>
        </p:blipFill>
        <p:spPr>
          <a:xfrm>
            <a:off x="4846700" y="421875"/>
            <a:ext cx="3968575" cy="4310088"/>
          </a:xfrm>
          <a:prstGeom prst="rect">
            <a:avLst/>
          </a:prstGeom>
          <a:noFill/>
          <a:ln>
            <a:noFill/>
          </a:ln>
        </p:spPr>
      </p:pic>
      <p:pic>
        <p:nvPicPr>
          <p:cNvPr id="451" name="Google Shape;451;p71"/>
          <p:cNvPicPr preferRelativeResize="0"/>
          <p:nvPr/>
        </p:nvPicPr>
        <p:blipFill>
          <a:blip r:embed="rId4">
            <a:alphaModFix/>
          </a:blip>
          <a:stretch>
            <a:fillRect/>
          </a:stretch>
        </p:blipFill>
        <p:spPr>
          <a:xfrm>
            <a:off x="481100" y="1087375"/>
            <a:ext cx="3608225" cy="3582550"/>
          </a:xfrm>
          <a:prstGeom prst="rect">
            <a:avLst/>
          </a:prstGeom>
          <a:noFill/>
          <a:ln>
            <a:noFill/>
          </a:ln>
        </p:spPr>
      </p:pic>
      <p:sp>
        <p:nvSpPr>
          <p:cNvPr id="452" name="Google Shape;452;p71"/>
          <p:cNvSpPr/>
          <p:nvPr/>
        </p:nvSpPr>
        <p:spPr>
          <a:xfrm>
            <a:off x="3762098" y="2112026"/>
            <a:ext cx="856000" cy="572701"/>
          </a:xfrm>
          <a:custGeom>
            <a:rect b="b" l="l" r="r" t="t"/>
            <a:pathLst>
              <a:path extrusionOk="0" h="1401" w="2002">
                <a:moveTo>
                  <a:pt x="0" y="356"/>
                </a:moveTo>
                <a:lnTo>
                  <a:pt x="880" y="356"/>
                </a:lnTo>
                <a:lnTo>
                  <a:pt x="880" y="0"/>
                </a:lnTo>
                <a:lnTo>
                  <a:pt x="2001" y="700"/>
                </a:lnTo>
                <a:lnTo>
                  <a:pt x="880" y="1400"/>
                </a:lnTo>
                <a:lnTo>
                  <a:pt x="880" y="1045"/>
                </a:lnTo>
                <a:lnTo>
                  <a:pt x="0" y="1045"/>
                </a:lnTo>
                <a:lnTo>
                  <a:pt x="0" y="356"/>
                </a:lnTo>
              </a:path>
            </a:pathLst>
          </a:custGeom>
          <a:solidFill>
            <a:srgbClr val="FF5700"/>
          </a:solidFill>
          <a:ln>
            <a:noFill/>
          </a:ln>
        </p:spPr>
      </p:sp>
      <p:sp>
        <p:nvSpPr>
          <p:cNvPr id="453" name="Google Shape;453;p71"/>
          <p:cNvSpPr txBox="1"/>
          <p:nvPr>
            <p:ph idx="4294967295" type="title"/>
          </p:nvPr>
        </p:nvSpPr>
        <p:spPr>
          <a:xfrm>
            <a:off x="331225" y="2902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D2D64"/>
                </a:solidFill>
                <a:latin typeface="Poppins ExtraBold"/>
                <a:ea typeface="Poppins ExtraBold"/>
                <a:cs typeface="Poppins ExtraBold"/>
                <a:sym typeface="Poppins ExtraBold"/>
              </a:rPr>
              <a:t>3D modeling design</a:t>
            </a:r>
            <a:endParaRPr>
              <a:solidFill>
                <a:srgbClr val="2D2D64"/>
              </a:solidFill>
              <a:latin typeface="Poppins ExtraBold"/>
              <a:ea typeface="Poppins ExtraBold"/>
              <a:cs typeface="Poppins ExtraBold"/>
              <a:sym typeface="Poppins ExtraBold"/>
            </a:endParaRPr>
          </a:p>
        </p:txBody>
      </p:sp>
      <p:sp>
        <p:nvSpPr>
          <p:cNvPr id="454" name="Google Shape;454;p71">
            <a:hlinkClick r:id="rId5"/>
          </p:cNvPr>
          <p:cNvSpPr/>
          <p:nvPr/>
        </p:nvSpPr>
        <p:spPr>
          <a:xfrm>
            <a:off x="2730300" y="4048775"/>
            <a:ext cx="2023500" cy="523500"/>
          </a:xfrm>
          <a:prstGeom prst="roundRect">
            <a:avLst>
              <a:gd fmla="val 50000" name="adj"/>
            </a:avLst>
          </a:prstGeom>
          <a:solidFill>
            <a:srgbClr val="32D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oppins"/>
                <a:ea typeface="Poppins"/>
                <a:cs typeface="Poppins"/>
                <a:sym typeface="Poppins"/>
              </a:rPr>
              <a:t>Design assets</a:t>
            </a:r>
            <a:endParaRPr b="1" sz="1500">
              <a:solidFill>
                <a:schemeClr val="dk1"/>
              </a:solidFill>
              <a:latin typeface="Poppins"/>
              <a:ea typeface="Poppins"/>
              <a:cs typeface="Poppins"/>
              <a:sym typeface="Poppi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id="459" name="Google Shape;459;p72"/>
          <p:cNvPicPr preferRelativeResize="0"/>
          <p:nvPr/>
        </p:nvPicPr>
        <p:blipFill>
          <a:blip r:embed="rId3">
            <a:alphaModFix/>
          </a:blip>
          <a:stretch>
            <a:fillRect/>
          </a:stretch>
        </p:blipFill>
        <p:spPr>
          <a:xfrm>
            <a:off x="-298717" y="0"/>
            <a:ext cx="10081719" cy="5143500"/>
          </a:xfrm>
          <a:prstGeom prst="rect">
            <a:avLst/>
          </a:prstGeom>
          <a:noFill/>
          <a:ln>
            <a:noFill/>
          </a:ln>
        </p:spPr>
      </p:pic>
      <p:pic>
        <p:nvPicPr>
          <p:cNvPr id="460" name="Google Shape;460;p72"/>
          <p:cNvPicPr preferRelativeResize="0"/>
          <p:nvPr/>
        </p:nvPicPr>
        <p:blipFill>
          <a:blip r:embed="rId4">
            <a:alphaModFix/>
          </a:blip>
          <a:stretch>
            <a:fillRect/>
          </a:stretch>
        </p:blipFill>
        <p:spPr>
          <a:xfrm rot="1717958">
            <a:off x="7483046" y="2527013"/>
            <a:ext cx="1137171" cy="1560838"/>
          </a:xfrm>
          <a:prstGeom prst="rect">
            <a:avLst/>
          </a:prstGeom>
          <a:noFill/>
          <a:ln>
            <a:noFill/>
          </a:ln>
        </p:spPr>
      </p:pic>
      <p:pic>
        <p:nvPicPr>
          <p:cNvPr id="461" name="Google Shape;461;p72"/>
          <p:cNvPicPr preferRelativeResize="0"/>
          <p:nvPr/>
        </p:nvPicPr>
        <p:blipFill>
          <a:blip r:embed="rId5">
            <a:alphaModFix/>
          </a:blip>
          <a:stretch>
            <a:fillRect/>
          </a:stretch>
        </p:blipFill>
        <p:spPr>
          <a:xfrm rot="-1717958">
            <a:off x="593230" y="2979248"/>
            <a:ext cx="1137171" cy="1560838"/>
          </a:xfrm>
          <a:prstGeom prst="rect">
            <a:avLst/>
          </a:prstGeom>
          <a:noFill/>
          <a:ln>
            <a:noFill/>
          </a:ln>
        </p:spPr>
      </p:pic>
      <p:pic>
        <p:nvPicPr>
          <p:cNvPr id="462" name="Google Shape;462;p72"/>
          <p:cNvPicPr preferRelativeResize="0"/>
          <p:nvPr/>
        </p:nvPicPr>
        <p:blipFill>
          <a:blip r:embed="rId6">
            <a:alphaModFix/>
          </a:blip>
          <a:stretch>
            <a:fillRect/>
          </a:stretch>
        </p:blipFill>
        <p:spPr>
          <a:xfrm>
            <a:off x="2911229" y="2953860"/>
            <a:ext cx="1151210" cy="1538253"/>
          </a:xfrm>
          <a:prstGeom prst="rect">
            <a:avLst/>
          </a:prstGeom>
          <a:noFill/>
          <a:ln>
            <a:noFill/>
          </a:ln>
        </p:spPr>
      </p:pic>
      <p:sp>
        <p:nvSpPr>
          <p:cNvPr id="463" name="Google Shape;463;p72"/>
          <p:cNvSpPr/>
          <p:nvPr/>
        </p:nvSpPr>
        <p:spPr>
          <a:xfrm rot="-1877862">
            <a:off x="448505" y="2460411"/>
            <a:ext cx="494336" cy="554847"/>
          </a:xfrm>
          <a:prstGeom prst="bentArrow">
            <a:avLst>
              <a:gd fmla="val 25000" name="adj1"/>
              <a:gd fmla="val 25000" name="adj2"/>
              <a:gd fmla="val 25000" name="adj3"/>
              <a:gd fmla="val 75000" name="adj4"/>
            </a:avLst>
          </a:prstGeom>
          <a:solidFill>
            <a:srgbClr val="32D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72"/>
          <p:cNvSpPr/>
          <p:nvPr/>
        </p:nvSpPr>
        <p:spPr>
          <a:xfrm>
            <a:off x="3440200" y="2357725"/>
            <a:ext cx="494100" cy="554700"/>
          </a:xfrm>
          <a:prstGeom prst="bentArrow">
            <a:avLst>
              <a:gd fmla="val 25000" name="adj1"/>
              <a:gd fmla="val 25000" name="adj2"/>
              <a:gd fmla="val 25000" name="adj3"/>
              <a:gd fmla="val 75000" name="adj4"/>
            </a:avLst>
          </a:prstGeom>
          <a:solidFill>
            <a:srgbClr val="32D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72"/>
          <p:cNvSpPr/>
          <p:nvPr/>
        </p:nvSpPr>
        <p:spPr>
          <a:xfrm flipH="1" rot="1475278">
            <a:off x="8211981" y="1992217"/>
            <a:ext cx="493884" cy="554712"/>
          </a:xfrm>
          <a:prstGeom prst="bentArrow">
            <a:avLst>
              <a:gd fmla="val 25000" name="adj1"/>
              <a:gd fmla="val 25000" name="adj2"/>
              <a:gd fmla="val 25000" name="adj3"/>
              <a:gd fmla="val 75000" name="adj4"/>
            </a:avLst>
          </a:prstGeom>
          <a:solidFill>
            <a:srgbClr val="32D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72"/>
          <p:cNvSpPr txBox="1"/>
          <p:nvPr>
            <p:ph type="title"/>
          </p:nvPr>
        </p:nvSpPr>
        <p:spPr>
          <a:xfrm>
            <a:off x="334975" y="216425"/>
            <a:ext cx="81693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Poppins ExtraBold"/>
                <a:ea typeface="Poppins ExtraBold"/>
                <a:cs typeface="Poppins ExtraBold"/>
                <a:sym typeface="Poppins ExtraBold"/>
              </a:rPr>
              <a:t>Paper Crafts</a:t>
            </a:r>
            <a:r>
              <a:rPr lang="en">
                <a:solidFill>
                  <a:schemeClr val="dk1"/>
                </a:solidFill>
                <a:latin typeface="Poppins ExtraBold"/>
                <a:ea typeface="Poppins ExtraBold"/>
                <a:cs typeface="Poppins ExtraBold"/>
                <a:sym typeface="Poppins ExtraBold"/>
              </a:rPr>
              <a:t> to customize</a:t>
            </a:r>
            <a:endParaRPr>
              <a:solidFill>
                <a:schemeClr val="dk1"/>
              </a:solidFill>
              <a:latin typeface="Poppins ExtraBold"/>
              <a:ea typeface="Poppins ExtraBold"/>
              <a:cs typeface="Poppins ExtraBold"/>
              <a:sym typeface="Poppins ExtraBo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id="471" name="Google Shape;471;p73"/>
          <p:cNvPicPr preferRelativeResize="0"/>
          <p:nvPr/>
        </p:nvPicPr>
        <p:blipFill rotWithShape="1">
          <a:blip r:embed="rId3">
            <a:alphaModFix/>
          </a:blip>
          <a:srcRect b="64760" l="0" r="0" t="6024"/>
          <a:stretch/>
        </p:blipFill>
        <p:spPr>
          <a:xfrm>
            <a:off x="172597" y="838001"/>
            <a:ext cx="4419983" cy="894997"/>
          </a:xfrm>
          <a:prstGeom prst="rect">
            <a:avLst/>
          </a:prstGeom>
          <a:noFill/>
          <a:ln>
            <a:noFill/>
          </a:ln>
        </p:spPr>
      </p:pic>
      <p:pic>
        <p:nvPicPr>
          <p:cNvPr id="472" name="Google Shape;472;p73"/>
          <p:cNvPicPr preferRelativeResize="0"/>
          <p:nvPr/>
        </p:nvPicPr>
        <p:blipFill rotWithShape="1">
          <a:blip r:embed="rId4">
            <a:alphaModFix/>
          </a:blip>
          <a:srcRect b="59684" l="35635" r="36157" t="4754"/>
          <a:stretch/>
        </p:blipFill>
        <p:spPr>
          <a:xfrm>
            <a:off x="4466909" y="833782"/>
            <a:ext cx="1028227" cy="903433"/>
          </a:xfrm>
          <a:prstGeom prst="rect">
            <a:avLst/>
          </a:prstGeom>
          <a:noFill/>
          <a:ln>
            <a:noFill/>
          </a:ln>
        </p:spPr>
      </p:pic>
      <p:pic>
        <p:nvPicPr>
          <p:cNvPr id="473" name="Google Shape;473;p73"/>
          <p:cNvPicPr preferRelativeResize="0"/>
          <p:nvPr/>
        </p:nvPicPr>
        <p:blipFill rotWithShape="1">
          <a:blip r:embed="rId5">
            <a:alphaModFix/>
          </a:blip>
          <a:srcRect b="0" l="0" r="0" t="0"/>
          <a:stretch/>
        </p:blipFill>
        <p:spPr>
          <a:xfrm>
            <a:off x="5502404" y="833782"/>
            <a:ext cx="1376159" cy="903082"/>
          </a:xfrm>
          <a:prstGeom prst="rect">
            <a:avLst/>
          </a:prstGeom>
          <a:noFill/>
          <a:ln>
            <a:noFill/>
          </a:ln>
        </p:spPr>
      </p:pic>
      <p:pic>
        <p:nvPicPr>
          <p:cNvPr id="474" name="Google Shape;474;p73"/>
          <p:cNvPicPr preferRelativeResize="0"/>
          <p:nvPr/>
        </p:nvPicPr>
        <p:blipFill rotWithShape="1">
          <a:blip r:embed="rId6">
            <a:alphaModFix/>
          </a:blip>
          <a:srcRect b="7724" l="21879" r="24962" t="4394"/>
          <a:stretch/>
        </p:blipFill>
        <p:spPr>
          <a:xfrm>
            <a:off x="6881334" y="838200"/>
            <a:ext cx="778963" cy="903084"/>
          </a:xfrm>
          <a:prstGeom prst="rect">
            <a:avLst/>
          </a:prstGeom>
          <a:noFill/>
          <a:ln>
            <a:noFill/>
          </a:ln>
        </p:spPr>
      </p:pic>
      <p:pic>
        <p:nvPicPr>
          <p:cNvPr id="475" name="Google Shape;475;p73"/>
          <p:cNvPicPr preferRelativeResize="0"/>
          <p:nvPr/>
        </p:nvPicPr>
        <p:blipFill rotWithShape="1">
          <a:blip r:embed="rId7">
            <a:alphaModFix/>
          </a:blip>
          <a:srcRect b="0" l="0" r="0" t="0"/>
          <a:stretch/>
        </p:blipFill>
        <p:spPr>
          <a:xfrm>
            <a:off x="890277" y="2950102"/>
            <a:ext cx="1421514" cy="931908"/>
          </a:xfrm>
          <a:prstGeom prst="rect">
            <a:avLst/>
          </a:prstGeom>
          <a:noFill/>
          <a:ln>
            <a:noFill/>
          </a:ln>
        </p:spPr>
      </p:pic>
      <p:pic>
        <p:nvPicPr>
          <p:cNvPr id="476" name="Google Shape;476;p73"/>
          <p:cNvPicPr preferRelativeResize="0"/>
          <p:nvPr/>
        </p:nvPicPr>
        <p:blipFill rotWithShape="1">
          <a:blip r:embed="rId8">
            <a:alphaModFix/>
          </a:blip>
          <a:srcRect b="0" l="0" r="0" t="0"/>
          <a:stretch/>
        </p:blipFill>
        <p:spPr>
          <a:xfrm>
            <a:off x="2309713" y="2953512"/>
            <a:ext cx="689638" cy="906598"/>
          </a:xfrm>
          <a:prstGeom prst="rect">
            <a:avLst/>
          </a:prstGeom>
          <a:noFill/>
          <a:ln>
            <a:noFill/>
          </a:ln>
        </p:spPr>
      </p:pic>
      <p:pic>
        <p:nvPicPr>
          <p:cNvPr id="477" name="Google Shape;477;p73"/>
          <p:cNvPicPr preferRelativeResize="0"/>
          <p:nvPr/>
        </p:nvPicPr>
        <p:blipFill rotWithShape="1">
          <a:blip r:embed="rId9">
            <a:alphaModFix/>
          </a:blip>
          <a:srcRect b="0" l="0" r="0" t="0"/>
          <a:stretch/>
        </p:blipFill>
        <p:spPr>
          <a:xfrm>
            <a:off x="4629278" y="4014216"/>
            <a:ext cx="1388973" cy="911170"/>
          </a:xfrm>
          <a:prstGeom prst="rect">
            <a:avLst/>
          </a:prstGeom>
          <a:noFill/>
          <a:ln>
            <a:noFill/>
          </a:ln>
        </p:spPr>
      </p:pic>
      <p:pic>
        <p:nvPicPr>
          <p:cNvPr id="478" name="Google Shape;478;p73"/>
          <p:cNvPicPr preferRelativeResize="0"/>
          <p:nvPr/>
        </p:nvPicPr>
        <p:blipFill rotWithShape="1">
          <a:blip r:embed="rId10">
            <a:alphaModFix/>
          </a:blip>
          <a:srcRect b="8717" l="0" r="0" t="0"/>
          <a:stretch/>
        </p:blipFill>
        <p:spPr>
          <a:xfrm>
            <a:off x="2998658" y="2949750"/>
            <a:ext cx="1558606" cy="932258"/>
          </a:xfrm>
          <a:prstGeom prst="rect">
            <a:avLst/>
          </a:prstGeom>
          <a:noFill/>
          <a:ln>
            <a:noFill/>
          </a:ln>
        </p:spPr>
      </p:pic>
      <p:pic>
        <p:nvPicPr>
          <p:cNvPr id="479" name="Google Shape;479;p73"/>
          <p:cNvPicPr preferRelativeResize="0"/>
          <p:nvPr/>
        </p:nvPicPr>
        <p:blipFill rotWithShape="1">
          <a:blip r:embed="rId11">
            <a:alphaModFix/>
          </a:blip>
          <a:srcRect b="0" l="0" r="0" t="0"/>
          <a:stretch/>
        </p:blipFill>
        <p:spPr>
          <a:xfrm>
            <a:off x="7572011" y="2950102"/>
            <a:ext cx="1421858" cy="931558"/>
          </a:xfrm>
          <a:prstGeom prst="rect">
            <a:avLst/>
          </a:prstGeom>
          <a:noFill/>
          <a:ln>
            <a:noFill/>
          </a:ln>
        </p:spPr>
      </p:pic>
      <p:pic>
        <p:nvPicPr>
          <p:cNvPr id="480" name="Google Shape;480;p73"/>
          <p:cNvPicPr preferRelativeResize="0"/>
          <p:nvPr/>
        </p:nvPicPr>
        <p:blipFill rotWithShape="1">
          <a:blip r:embed="rId12">
            <a:alphaModFix/>
          </a:blip>
          <a:srcRect b="0" l="0" r="0" t="0"/>
          <a:stretch/>
        </p:blipFill>
        <p:spPr>
          <a:xfrm>
            <a:off x="7651984" y="838200"/>
            <a:ext cx="809426" cy="902380"/>
          </a:xfrm>
          <a:prstGeom prst="rect">
            <a:avLst/>
          </a:prstGeom>
          <a:noFill/>
          <a:ln>
            <a:noFill/>
          </a:ln>
        </p:spPr>
      </p:pic>
      <p:pic>
        <p:nvPicPr>
          <p:cNvPr id="481" name="Google Shape;481;p73"/>
          <p:cNvPicPr preferRelativeResize="0"/>
          <p:nvPr/>
        </p:nvPicPr>
        <p:blipFill rotWithShape="1">
          <a:blip r:embed="rId13">
            <a:alphaModFix/>
          </a:blip>
          <a:srcRect b="0" l="0" r="0" t="0"/>
          <a:stretch/>
        </p:blipFill>
        <p:spPr>
          <a:xfrm>
            <a:off x="2794398" y="4017267"/>
            <a:ext cx="1261219" cy="931908"/>
          </a:xfrm>
          <a:prstGeom prst="rect">
            <a:avLst/>
          </a:prstGeom>
          <a:noFill/>
          <a:ln>
            <a:noFill/>
          </a:ln>
        </p:spPr>
      </p:pic>
      <p:pic>
        <p:nvPicPr>
          <p:cNvPr id="482" name="Google Shape;482;p73"/>
          <p:cNvPicPr preferRelativeResize="0"/>
          <p:nvPr/>
        </p:nvPicPr>
        <p:blipFill rotWithShape="1">
          <a:blip r:embed="rId14">
            <a:alphaModFix/>
          </a:blip>
          <a:srcRect b="0" l="0" r="0" t="0"/>
          <a:stretch/>
        </p:blipFill>
        <p:spPr>
          <a:xfrm>
            <a:off x="207217" y="4016915"/>
            <a:ext cx="1859805" cy="932258"/>
          </a:xfrm>
          <a:prstGeom prst="rect">
            <a:avLst/>
          </a:prstGeom>
          <a:noFill/>
          <a:ln>
            <a:noFill/>
          </a:ln>
        </p:spPr>
      </p:pic>
      <p:pic>
        <p:nvPicPr>
          <p:cNvPr id="483" name="Google Shape;483;p73"/>
          <p:cNvPicPr preferRelativeResize="0"/>
          <p:nvPr/>
        </p:nvPicPr>
        <p:blipFill rotWithShape="1">
          <a:blip r:embed="rId15">
            <a:alphaModFix/>
          </a:blip>
          <a:srcRect b="0" l="0" r="0" t="0"/>
          <a:stretch/>
        </p:blipFill>
        <p:spPr>
          <a:xfrm>
            <a:off x="8360317" y="838200"/>
            <a:ext cx="637015" cy="931555"/>
          </a:xfrm>
          <a:prstGeom prst="rect">
            <a:avLst/>
          </a:prstGeom>
          <a:noFill/>
          <a:ln>
            <a:noFill/>
          </a:ln>
        </p:spPr>
      </p:pic>
      <p:pic>
        <p:nvPicPr>
          <p:cNvPr id="484" name="Google Shape;484;p73"/>
          <p:cNvPicPr preferRelativeResize="0"/>
          <p:nvPr/>
        </p:nvPicPr>
        <p:blipFill rotWithShape="1">
          <a:blip r:embed="rId16">
            <a:alphaModFix/>
          </a:blip>
          <a:srcRect b="0" l="0" r="0" t="0"/>
          <a:stretch/>
        </p:blipFill>
        <p:spPr>
          <a:xfrm>
            <a:off x="6481122" y="2950102"/>
            <a:ext cx="1261220" cy="931557"/>
          </a:xfrm>
          <a:prstGeom prst="rect">
            <a:avLst/>
          </a:prstGeom>
          <a:noFill/>
          <a:ln>
            <a:noFill/>
          </a:ln>
        </p:spPr>
      </p:pic>
      <p:pic>
        <p:nvPicPr>
          <p:cNvPr id="485" name="Google Shape;485;p73"/>
          <p:cNvPicPr preferRelativeResize="0"/>
          <p:nvPr/>
        </p:nvPicPr>
        <p:blipFill rotWithShape="1">
          <a:blip r:embed="rId17">
            <a:alphaModFix/>
          </a:blip>
          <a:srcRect b="0" l="0" r="0" t="0"/>
          <a:stretch/>
        </p:blipFill>
        <p:spPr>
          <a:xfrm>
            <a:off x="195100" y="2950102"/>
            <a:ext cx="704870" cy="931555"/>
          </a:xfrm>
          <a:prstGeom prst="rect">
            <a:avLst/>
          </a:prstGeom>
          <a:noFill/>
          <a:ln>
            <a:noFill/>
          </a:ln>
        </p:spPr>
      </p:pic>
      <p:pic>
        <p:nvPicPr>
          <p:cNvPr id="486" name="Google Shape;486;p73"/>
          <p:cNvPicPr preferRelativeResize="0"/>
          <p:nvPr/>
        </p:nvPicPr>
        <p:blipFill rotWithShape="1">
          <a:blip r:embed="rId18">
            <a:alphaModFix/>
          </a:blip>
          <a:srcRect b="0" l="0" r="0" t="0"/>
          <a:stretch/>
        </p:blipFill>
        <p:spPr>
          <a:xfrm>
            <a:off x="4560038" y="2953512"/>
            <a:ext cx="924363" cy="911167"/>
          </a:xfrm>
          <a:prstGeom prst="rect">
            <a:avLst/>
          </a:prstGeom>
          <a:noFill/>
          <a:ln>
            <a:noFill/>
          </a:ln>
        </p:spPr>
      </p:pic>
      <p:pic>
        <p:nvPicPr>
          <p:cNvPr id="487" name="Google Shape;487;p73"/>
          <p:cNvPicPr preferRelativeResize="0"/>
          <p:nvPr/>
        </p:nvPicPr>
        <p:blipFill rotWithShape="1">
          <a:blip r:embed="rId19">
            <a:alphaModFix/>
          </a:blip>
          <a:srcRect b="0" l="0" r="0" t="0"/>
          <a:stretch/>
        </p:blipFill>
        <p:spPr>
          <a:xfrm>
            <a:off x="5477131" y="2950102"/>
            <a:ext cx="1261215" cy="931557"/>
          </a:xfrm>
          <a:prstGeom prst="rect">
            <a:avLst/>
          </a:prstGeom>
          <a:noFill/>
          <a:ln>
            <a:noFill/>
          </a:ln>
        </p:spPr>
      </p:pic>
      <p:pic>
        <p:nvPicPr>
          <p:cNvPr id="488" name="Google Shape;488;p73"/>
          <p:cNvPicPr preferRelativeResize="0"/>
          <p:nvPr/>
        </p:nvPicPr>
        <p:blipFill rotWithShape="1">
          <a:blip r:embed="rId20">
            <a:alphaModFix/>
          </a:blip>
          <a:srcRect b="0" l="19191" r="4103" t="0"/>
          <a:stretch/>
        </p:blipFill>
        <p:spPr>
          <a:xfrm>
            <a:off x="2032750" y="4016915"/>
            <a:ext cx="966256" cy="932259"/>
          </a:xfrm>
          <a:prstGeom prst="rect">
            <a:avLst/>
          </a:prstGeom>
          <a:noFill/>
          <a:ln>
            <a:noFill/>
          </a:ln>
        </p:spPr>
      </p:pic>
      <p:pic>
        <p:nvPicPr>
          <p:cNvPr id="489" name="Google Shape;489;p73"/>
          <p:cNvPicPr preferRelativeResize="0"/>
          <p:nvPr/>
        </p:nvPicPr>
        <p:blipFill rotWithShape="1">
          <a:blip r:embed="rId21">
            <a:alphaModFix/>
          </a:blip>
          <a:srcRect b="0" l="0" r="0" t="0"/>
          <a:stretch/>
        </p:blipFill>
        <p:spPr>
          <a:xfrm>
            <a:off x="3816046" y="4017267"/>
            <a:ext cx="859625" cy="931558"/>
          </a:xfrm>
          <a:prstGeom prst="rect">
            <a:avLst/>
          </a:prstGeom>
          <a:noFill/>
          <a:ln>
            <a:noFill/>
          </a:ln>
        </p:spPr>
      </p:pic>
      <p:pic>
        <p:nvPicPr>
          <p:cNvPr id="490" name="Google Shape;490;p73"/>
          <p:cNvPicPr preferRelativeResize="0"/>
          <p:nvPr/>
        </p:nvPicPr>
        <p:blipFill rotWithShape="1">
          <a:blip r:embed="rId22">
            <a:alphaModFix/>
          </a:blip>
          <a:srcRect b="6342" l="0" r="0" t="61899"/>
          <a:stretch/>
        </p:blipFill>
        <p:spPr>
          <a:xfrm>
            <a:off x="172597" y="1844040"/>
            <a:ext cx="4236147" cy="932962"/>
          </a:xfrm>
          <a:prstGeom prst="rect">
            <a:avLst/>
          </a:prstGeom>
          <a:noFill/>
          <a:ln>
            <a:noFill/>
          </a:ln>
        </p:spPr>
      </p:pic>
      <p:pic>
        <p:nvPicPr>
          <p:cNvPr id="491" name="Google Shape;491;p73"/>
          <p:cNvPicPr preferRelativeResize="0"/>
          <p:nvPr/>
        </p:nvPicPr>
        <p:blipFill rotWithShape="1">
          <a:blip r:embed="rId23">
            <a:alphaModFix/>
          </a:blip>
          <a:srcRect b="0" l="0" r="0" t="0"/>
          <a:stretch/>
        </p:blipFill>
        <p:spPr>
          <a:xfrm>
            <a:off x="5611805" y="1840132"/>
            <a:ext cx="1260873" cy="931909"/>
          </a:xfrm>
          <a:prstGeom prst="rect">
            <a:avLst/>
          </a:prstGeom>
          <a:noFill/>
          <a:ln>
            <a:noFill/>
          </a:ln>
        </p:spPr>
      </p:pic>
      <p:pic>
        <p:nvPicPr>
          <p:cNvPr id="492" name="Google Shape;492;p73"/>
          <p:cNvPicPr preferRelativeResize="0"/>
          <p:nvPr/>
        </p:nvPicPr>
        <p:blipFill rotWithShape="1">
          <a:blip r:embed="rId24">
            <a:alphaModFix/>
          </a:blip>
          <a:srcRect b="0" l="0" r="0" t="0"/>
          <a:stretch/>
        </p:blipFill>
        <p:spPr>
          <a:xfrm>
            <a:off x="6771934" y="1840132"/>
            <a:ext cx="1662816" cy="931907"/>
          </a:xfrm>
          <a:prstGeom prst="rect">
            <a:avLst/>
          </a:prstGeom>
          <a:noFill/>
          <a:ln>
            <a:noFill/>
          </a:ln>
        </p:spPr>
      </p:pic>
      <p:pic>
        <p:nvPicPr>
          <p:cNvPr id="493" name="Google Shape;493;p73"/>
          <p:cNvPicPr preferRelativeResize="0"/>
          <p:nvPr/>
        </p:nvPicPr>
        <p:blipFill rotWithShape="1">
          <a:blip r:embed="rId25">
            <a:alphaModFix/>
          </a:blip>
          <a:srcRect b="0" l="0" r="0" t="0"/>
          <a:stretch/>
        </p:blipFill>
        <p:spPr>
          <a:xfrm>
            <a:off x="4912127" y="1840132"/>
            <a:ext cx="757493" cy="931908"/>
          </a:xfrm>
          <a:prstGeom prst="rect">
            <a:avLst/>
          </a:prstGeom>
          <a:noFill/>
          <a:ln>
            <a:noFill/>
          </a:ln>
        </p:spPr>
      </p:pic>
      <p:pic>
        <p:nvPicPr>
          <p:cNvPr id="494" name="Google Shape;494;p73"/>
          <p:cNvPicPr preferRelativeResize="0"/>
          <p:nvPr/>
        </p:nvPicPr>
        <p:blipFill rotWithShape="1">
          <a:blip r:embed="rId26">
            <a:alphaModFix/>
          </a:blip>
          <a:srcRect b="12273" l="16624" r="27698" t="9947"/>
          <a:stretch/>
        </p:blipFill>
        <p:spPr>
          <a:xfrm>
            <a:off x="8091316" y="1844040"/>
            <a:ext cx="899439" cy="931909"/>
          </a:xfrm>
          <a:prstGeom prst="rect">
            <a:avLst/>
          </a:prstGeom>
          <a:noFill/>
          <a:ln>
            <a:noFill/>
          </a:ln>
        </p:spPr>
      </p:pic>
      <p:pic>
        <p:nvPicPr>
          <p:cNvPr id="495" name="Google Shape;495;p73"/>
          <p:cNvPicPr preferRelativeResize="0"/>
          <p:nvPr/>
        </p:nvPicPr>
        <p:blipFill rotWithShape="1">
          <a:blip r:embed="rId27">
            <a:alphaModFix/>
          </a:blip>
          <a:srcRect b="18767" l="0" r="0" t="7605"/>
          <a:stretch/>
        </p:blipFill>
        <p:spPr>
          <a:xfrm>
            <a:off x="6864717" y="4016915"/>
            <a:ext cx="935447" cy="932256"/>
          </a:xfrm>
          <a:prstGeom prst="rect">
            <a:avLst/>
          </a:prstGeom>
          <a:noFill/>
          <a:ln>
            <a:noFill/>
          </a:ln>
        </p:spPr>
      </p:pic>
      <p:pic>
        <p:nvPicPr>
          <p:cNvPr id="496" name="Google Shape;496;p73"/>
          <p:cNvPicPr preferRelativeResize="0"/>
          <p:nvPr/>
        </p:nvPicPr>
        <p:blipFill rotWithShape="1">
          <a:blip r:embed="rId28">
            <a:alphaModFix/>
          </a:blip>
          <a:srcRect b="0" l="0" r="0" t="0"/>
          <a:stretch/>
        </p:blipFill>
        <p:spPr>
          <a:xfrm>
            <a:off x="5989859" y="4016915"/>
            <a:ext cx="921562" cy="932259"/>
          </a:xfrm>
          <a:prstGeom prst="rect">
            <a:avLst/>
          </a:prstGeom>
          <a:noFill/>
          <a:ln>
            <a:noFill/>
          </a:ln>
        </p:spPr>
      </p:pic>
      <p:pic>
        <p:nvPicPr>
          <p:cNvPr id="497" name="Google Shape;497;p73"/>
          <p:cNvPicPr preferRelativeResize="0"/>
          <p:nvPr/>
        </p:nvPicPr>
        <p:blipFill rotWithShape="1">
          <a:blip r:embed="rId29">
            <a:alphaModFix/>
          </a:blip>
          <a:srcRect b="0" l="0" r="0" t="0"/>
          <a:stretch/>
        </p:blipFill>
        <p:spPr>
          <a:xfrm>
            <a:off x="6903837" y="4016915"/>
            <a:ext cx="2084766" cy="932259"/>
          </a:xfrm>
          <a:prstGeom prst="rect">
            <a:avLst/>
          </a:prstGeom>
          <a:noFill/>
          <a:ln>
            <a:noFill/>
          </a:ln>
        </p:spPr>
      </p:pic>
      <p:pic>
        <p:nvPicPr>
          <p:cNvPr id="498" name="Google Shape;498;p73"/>
          <p:cNvPicPr preferRelativeResize="0"/>
          <p:nvPr/>
        </p:nvPicPr>
        <p:blipFill rotWithShape="1">
          <a:blip r:embed="rId30">
            <a:alphaModFix/>
          </a:blip>
          <a:srcRect b="4917" l="79248" r="4245" t="60935"/>
          <a:stretch/>
        </p:blipFill>
        <p:spPr>
          <a:xfrm>
            <a:off x="4274766" y="1841890"/>
            <a:ext cx="642556" cy="928397"/>
          </a:xfrm>
          <a:prstGeom prst="rect">
            <a:avLst/>
          </a:prstGeom>
          <a:noFill/>
          <a:ln>
            <a:noFill/>
          </a:ln>
        </p:spPr>
      </p:pic>
      <p:sp>
        <p:nvSpPr>
          <p:cNvPr id="499" name="Google Shape;499;p73"/>
          <p:cNvSpPr txBox="1"/>
          <p:nvPr/>
        </p:nvSpPr>
        <p:spPr>
          <a:xfrm>
            <a:off x="594100" y="1998400"/>
            <a:ext cx="7955700" cy="107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200">
                <a:solidFill>
                  <a:srgbClr val="F3F3F3"/>
                </a:solidFill>
                <a:latin typeface="Poppins ExtraBold"/>
                <a:ea typeface="Poppins ExtraBold"/>
                <a:cs typeface="Poppins ExtraBold"/>
                <a:sym typeface="Poppins ExtraBold"/>
              </a:rPr>
              <a:t>Encouraging the future generations to become creators   </a:t>
            </a:r>
            <a:endParaRPr sz="3200">
              <a:solidFill>
                <a:srgbClr val="F3F3F3"/>
              </a:solidFill>
              <a:latin typeface="Poppins ExtraBold"/>
              <a:ea typeface="Poppins ExtraBold"/>
              <a:cs typeface="Poppins ExtraBold"/>
              <a:sym typeface="Poppins ExtraBold"/>
            </a:endParaRPr>
          </a:p>
          <a:p>
            <a:pPr indent="0" lvl="0" marL="0" rtl="0" algn="ctr">
              <a:spcBef>
                <a:spcPts val="0"/>
              </a:spcBef>
              <a:spcAft>
                <a:spcPts val="0"/>
              </a:spcAft>
              <a:buNone/>
            </a:pPr>
            <a:r>
              <a:t/>
            </a:r>
            <a:endParaRPr sz="3200">
              <a:solidFill>
                <a:srgbClr val="F3F3F3"/>
              </a:solidFill>
              <a:latin typeface="Poppins ExtraBold"/>
              <a:ea typeface="Poppins ExtraBold"/>
              <a:cs typeface="Poppins ExtraBold"/>
              <a:sym typeface="Poppins ExtraBold"/>
            </a:endParaRPr>
          </a:p>
        </p:txBody>
      </p:sp>
      <p:sp>
        <p:nvSpPr>
          <p:cNvPr id="500" name="Google Shape;500;p73"/>
          <p:cNvSpPr txBox="1"/>
          <p:nvPr>
            <p:ph type="title"/>
          </p:nvPr>
        </p:nvSpPr>
        <p:spPr>
          <a:xfrm>
            <a:off x="487375" y="306775"/>
            <a:ext cx="8169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Font typeface="Arial"/>
              <a:buNone/>
            </a:pPr>
            <a:r>
              <a:rPr b="0" lang="en" sz="2500">
                <a:latin typeface="Poppins ExtraBold"/>
                <a:ea typeface="Poppins ExtraBold"/>
                <a:cs typeface="Poppins ExtraBold"/>
                <a:sym typeface="Poppins ExtraBold"/>
              </a:rPr>
              <a:t>There are more than 100 remixes waiting for you</a:t>
            </a:r>
            <a:endParaRPr b="0" sz="2500">
              <a:latin typeface="Poppins ExtraBold"/>
              <a:ea typeface="Poppins ExtraBold"/>
              <a:cs typeface="Poppins ExtraBold"/>
              <a:sym typeface="Poppins ExtraBold"/>
            </a:endParaRPr>
          </a:p>
          <a:p>
            <a:pPr indent="0" lvl="0" marL="0" rtl="0" algn="l">
              <a:spcBef>
                <a:spcPts val="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pic>
        <p:nvPicPr>
          <p:cNvPr id="505" name="Google Shape;505;p74"/>
          <p:cNvPicPr preferRelativeResize="0"/>
          <p:nvPr/>
        </p:nvPicPr>
        <p:blipFill rotWithShape="1">
          <a:blip r:embed="rId3">
            <a:alphaModFix/>
          </a:blip>
          <a:srcRect b="0" l="3332" r="3323" t="0"/>
          <a:stretch/>
        </p:blipFill>
        <p:spPr>
          <a:xfrm>
            <a:off x="4572000" y="2571750"/>
            <a:ext cx="4571930" cy="2571751"/>
          </a:xfrm>
          <a:prstGeom prst="rect">
            <a:avLst/>
          </a:prstGeom>
          <a:noFill/>
          <a:ln>
            <a:noFill/>
          </a:ln>
        </p:spPr>
      </p:pic>
      <p:pic>
        <p:nvPicPr>
          <p:cNvPr id="506" name="Google Shape;506;p74"/>
          <p:cNvPicPr preferRelativeResize="0"/>
          <p:nvPr/>
        </p:nvPicPr>
        <p:blipFill rotWithShape="1">
          <a:blip r:embed="rId4">
            <a:alphaModFix/>
          </a:blip>
          <a:srcRect b="0" l="5578" r="5587" t="0"/>
          <a:stretch/>
        </p:blipFill>
        <p:spPr>
          <a:xfrm>
            <a:off x="75" y="0"/>
            <a:ext cx="4571923" cy="2571752"/>
          </a:xfrm>
          <a:prstGeom prst="rect">
            <a:avLst/>
          </a:prstGeom>
          <a:noFill/>
          <a:ln>
            <a:noFill/>
          </a:ln>
        </p:spPr>
      </p:pic>
      <p:pic>
        <p:nvPicPr>
          <p:cNvPr id="507" name="Google Shape;507;p74">
            <a:hlinkClick r:id="rId5"/>
          </p:cNvPr>
          <p:cNvPicPr preferRelativeResize="0"/>
          <p:nvPr/>
        </p:nvPicPr>
        <p:blipFill rotWithShape="1">
          <a:blip r:embed="rId6">
            <a:alphaModFix/>
          </a:blip>
          <a:srcRect b="0" l="3349" r="3358" t="0"/>
          <a:stretch/>
        </p:blipFill>
        <p:spPr>
          <a:xfrm>
            <a:off x="75" y="2571749"/>
            <a:ext cx="4571925" cy="2571756"/>
          </a:xfrm>
          <a:prstGeom prst="rect">
            <a:avLst/>
          </a:prstGeom>
          <a:noFill/>
          <a:ln>
            <a:noFill/>
          </a:ln>
        </p:spPr>
      </p:pic>
      <p:pic>
        <p:nvPicPr>
          <p:cNvPr id="508" name="Google Shape;508;p74"/>
          <p:cNvPicPr preferRelativeResize="0"/>
          <p:nvPr/>
        </p:nvPicPr>
        <p:blipFill rotWithShape="1">
          <a:blip r:embed="rId7">
            <a:alphaModFix/>
          </a:blip>
          <a:srcRect b="9017" l="0" r="0" t="9008"/>
          <a:stretch/>
        </p:blipFill>
        <p:spPr>
          <a:xfrm>
            <a:off x="4572000" y="0"/>
            <a:ext cx="4571929" cy="2571753"/>
          </a:xfrm>
          <a:prstGeom prst="rect">
            <a:avLst/>
          </a:prstGeom>
          <a:noFill/>
          <a:ln>
            <a:noFill/>
          </a:ln>
        </p:spPr>
      </p:pic>
      <p:sp>
        <p:nvSpPr>
          <p:cNvPr id="509" name="Google Shape;509;p74"/>
          <p:cNvSpPr/>
          <p:nvPr/>
        </p:nvSpPr>
        <p:spPr>
          <a:xfrm>
            <a:off x="2571750" y="571500"/>
            <a:ext cx="4000500" cy="40005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74"/>
          <p:cNvSpPr txBox="1"/>
          <p:nvPr>
            <p:ph type="ctrTitle"/>
          </p:nvPr>
        </p:nvSpPr>
        <p:spPr>
          <a:xfrm>
            <a:off x="2794600" y="1662150"/>
            <a:ext cx="3555000" cy="181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Community contests and competitions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id="515" name="Google Shape;515;p75">
            <a:hlinkClick r:id="rId3"/>
          </p:cNvPr>
          <p:cNvPicPr preferRelativeResize="0"/>
          <p:nvPr/>
        </p:nvPicPr>
        <p:blipFill rotWithShape="1">
          <a:blip r:embed="rId4">
            <a:alphaModFix/>
          </a:blip>
          <a:srcRect b="0" l="11626" r="10076" t="0"/>
          <a:stretch/>
        </p:blipFill>
        <p:spPr>
          <a:xfrm>
            <a:off x="383698" y="432339"/>
            <a:ext cx="8375384" cy="4277345"/>
          </a:xfrm>
          <a:prstGeom prst="rect">
            <a:avLst/>
          </a:prstGeom>
          <a:noFill/>
          <a:ln>
            <a:noFill/>
          </a:ln>
        </p:spPr>
      </p:pic>
      <p:sp>
        <p:nvSpPr>
          <p:cNvPr id="516" name="Google Shape;516;p75">
            <a:hlinkClick r:id="rId5"/>
          </p:cNvPr>
          <p:cNvSpPr/>
          <p:nvPr/>
        </p:nvSpPr>
        <p:spPr>
          <a:xfrm>
            <a:off x="2278150" y="3304150"/>
            <a:ext cx="4747200" cy="523500"/>
          </a:xfrm>
          <a:prstGeom prst="roundRect">
            <a:avLst>
              <a:gd fmla="val 0" name="adj"/>
            </a:avLst>
          </a:prstGeom>
          <a:solidFill>
            <a:srgbClr val="32D9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300">
                <a:solidFill>
                  <a:srgbClr val="EEEEEE"/>
                </a:solidFill>
                <a:latin typeface="Poppins ExtraBold"/>
                <a:ea typeface="Poppins ExtraBold"/>
                <a:cs typeface="Poppins ExtraBold"/>
                <a:sym typeface="Poppins ExtraBold"/>
              </a:rPr>
              <a:t>builders.ottodiy.com</a:t>
            </a:r>
            <a:endParaRPr sz="2300">
              <a:solidFill>
                <a:schemeClr val="dk1"/>
              </a:solidFill>
              <a:latin typeface="Poppins ExtraBold"/>
              <a:ea typeface="Poppins ExtraBold"/>
              <a:cs typeface="Poppins ExtraBold"/>
              <a:sym typeface="Poppins ExtraBold"/>
            </a:endParaRPr>
          </a:p>
        </p:txBody>
      </p:sp>
      <p:sp>
        <p:nvSpPr>
          <p:cNvPr id="517" name="Google Shape;517;p75"/>
          <p:cNvSpPr txBox="1"/>
          <p:nvPr>
            <p:ph type="title"/>
          </p:nvPr>
        </p:nvSpPr>
        <p:spPr>
          <a:xfrm>
            <a:off x="595350" y="397700"/>
            <a:ext cx="7953300" cy="89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chemeClr val="dk1"/>
                </a:solidFill>
              </a:rPr>
              <a:t>Otto Builder community </a:t>
            </a:r>
            <a:r>
              <a:rPr b="0" lang="en" sz="3600">
                <a:latin typeface="Poppins ExtraBold"/>
                <a:ea typeface="Poppins ExtraBold"/>
                <a:cs typeface="Poppins ExtraBold"/>
                <a:sym typeface="Poppins ExtraBold"/>
              </a:rPr>
              <a:t>🤗</a:t>
            </a:r>
            <a:endParaRPr sz="3600">
              <a:solidFill>
                <a:schemeClr val="dk1"/>
              </a:solidFill>
            </a:endParaRPr>
          </a:p>
        </p:txBody>
      </p:sp>
      <p:pic>
        <p:nvPicPr>
          <p:cNvPr id="518" name="Google Shape;518;p75"/>
          <p:cNvPicPr preferRelativeResize="0"/>
          <p:nvPr/>
        </p:nvPicPr>
        <p:blipFill>
          <a:blip r:embed="rId6">
            <a:alphaModFix/>
          </a:blip>
          <a:stretch>
            <a:fillRect/>
          </a:stretch>
        </p:blipFill>
        <p:spPr>
          <a:xfrm rot="-1059272">
            <a:off x="1017675" y="3068790"/>
            <a:ext cx="914400" cy="9144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76"/>
          <p:cNvSpPr txBox="1"/>
          <p:nvPr>
            <p:ph type="title"/>
          </p:nvPr>
        </p:nvSpPr>
        <p:spPr>
          <a:xfrm>
            <a:off x="487375" y="445025"/>
            <a:ext cx="8158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a:latin typeface="Poppins ExtraBold"/>
                <a:ea typeface="Poppins ExtraBold"/>
                <a:cs typeface="Poppins ExtraBold"/>
                <a:sym typeface="Poppins ExtraBold"/>
              </a:rPr>
              <a:t>W</a:t>
            </a:r>
            <a:r>
              <a:rPr b="0" lang="en">
                <a:latin typeface="Poppins ExtraBold"/>
                <a:ea typeface="Poppins ExtraBold"/>
                <a:cs typeface="Poppins ExtraBold"/>
                <a:sym typeface="Poppins ExtraBold"/>
              </a:rPr>
              <a:t>arranty</a:t>
            </a:r>
            <a:endParaRPr b="0">
              <a:latin typeface="Poppins ExtraBold"/>
              <a:ea typeface="Poppins ExtraBold"/>
              <a:cs typeface="Poppins ExtraBold"/>
              <a:sym typeface="Poppins ExtraBold"/>
            </a:endParaRPr>
          </a:p>
        </p:txBody>
      </p:sp>
      <p:sp>
        <p:nvSpPr>
          <p:cNvPr id="524" name="Google Shape;524;p76"/>
          <p:cNvSpPr txBox="1"/>
          <p:nvPr>
            <p:ph idx="1" type="body"/>
          </p:nvPr>
        </p:nvSpPr>
        <p:spPr>
          <a:xfrm>
            <a:off x="487375" y="1152475"/>
            <a:ext cx="8169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Wear and tear category components are excluded from this warranty.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warranty period begins with the day when the customer receives the goods. Neither the Seller's liability for defective products nor the quality warranty applies to robots or parts damaged by handling, which is in conflict with the instructions and recommendations in the official manuals and guides, or improper handling caused by unofficial modifications, such as modifications to hardware or software.</a:t>
            </a:r>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tto Theme">
  <a:themeElements>
    <a:clrScheme name="Simple Dark">
      <a:dk1>
        <a:srgbClr val="FFFFFF"/>
      </a:dk1>
      <a:lt1>
        <a:srgbClr val="2D2D64"/>
      </a:lt1>
      <a:dk2>
        <a:srgbClr val="F3F3F3"/>
      </a:dk2>
      <a:lt2>
        <a:srgbClr val="D9D9D9"/>
      </a:lt2>
      <a:accent1>
        <a:srgbClr val="FF5700"/>
      </a:accent1>
      <a:accent2>
        <a:srgbClr val="32D900"/>
      </a:accent2>
      <a:accent3>
        <a:srgbClr val="747F8A"/>
      </a:accent3>
      <a:accent4>
        <a:srgbClr val="FF0000"/>
      </a:accent4>
      <a:accent5>
        <a:srgbClr val="9900FF"/>
      </a:accent5>
      <a:accent6>
        <a:srgbClr val="F3F300"/>
      </a:accent6>
      <a:hlink>
        <a:srgbClr val="51EBFF"/>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